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4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68B7D3-4AE4-432B-AB41-AA80CD20054E}" type="datetimeFigureOut">
              <a:rPr lang="en-GB" smtClean="0"/>
              <a:t>01/05/2014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398F10-B3E7-494D-9616-9CDEEE7F7E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0148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D4AC91-B0A7-4452-8F0F-2441AA20BA4E}" type="datetimeFigureOut">
              <a:rPr lang="en-GB" smtClean="0"/>
              <a:t>01/05/2014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D5A548-7EB8-4510-9D99-FCE96AE5D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797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Red arrow indicates the cycle</a:t>
            </a:r>
            <a:r>
              <a:rPr lang="en-GB" baseline="0" dirty="0" smtClean="0"/>
              <a:t> starts again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08407-ABC3-4160-8B58-911C0111CF35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328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859A-5E23-477E-B9BE-FA0B0BF1006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284230-E87B-466E-AD9F-376EDFF1BA8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859A-5E23-477E-B9BE-FA0B0BF1006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4230-E87B-466E-AD9F-376EDFF1BA8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859A-5E23-477E-B9BE-FA0B0BF1006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4230-E87B-466E-AD9F-376EDFF1BA8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DC95B18-0FD5-4E10-9C40-92CE74957A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5389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F12F250-5688-4857-9E59-7385950CCB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070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676859A-5E23-477E-B9BE-FA0B0BF1006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A284230-E87B-466E-AD9F-376EDFF1BA8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859A-5E23-477E-B9BE-FA0B0BF1006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4230-E87B-466E-AD9F-376EDFF1BA8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859A-5E23-477E-B9BE-FA0B0BF1006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4230-E87B-466E-AD9F-376EDFF1BA8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4230-E87B-466E-AD9F-376EDFF1BA8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859A-5E23-477E-B9BE-FA0B0BF1006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859A-5E23-477E-B9BE-FA0B0BF1006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4230-E87B-466E-AD9F-376EDFF1BA8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859A-5E23-477E-B9BE-FA0B0BF1006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4230-E87B-466E-AD9F-376EDFF1BA8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676859A-5E23-477E-B9BE-FA0B0BF1006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A284230-E87B-466E-AD9F-376EDFF1BA8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859A-5E23-477E-B9BE-FA0B0BF1006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284230-E87B-466E-AD9F-376EDFF1BA8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676859A-5E23-477E-B9BE-FA0B0BF1006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A284230-E87B-466E-AD9F-376EDFF1BA8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3131840" y="260648"/>
            <a:ext cx="3429000" cy="914400"/>
          </a:xfrm>
        </p:spPr>
        <p:txBody>
          <a:bodyPr/>
          <a:lstStyle/>
          <a:p>
            <a:pPr algn="l" eaLnBrk="1" hangingPunct="1"/>
            <a:r>
              <a:rPr lang="en-GB" sz="3600" b="1" dirty="0" smtClean="0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Learning Cycle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3657600" y="1447800"/>
            <a:ext cx="1905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prstClr val="white"/>
                </a:solidFill>
                <a:latin typeface="Arial" charset="0"/>
              </a:rPr>
              <a:t>Having an Experience</a:t>
            </a: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5791200" y="2133600"/>
            <a:ext cx="2286000" cy="2101850"/>
            <a:chOff x="3648" y="1344"/>
            <a:chExt cx="1440" cy="1324"/>
          </a:xfrm>
        </p:grpSpPr>
        <p:sp>
          <p:nvSpPr>
            <p:cNvPr id="5150" name="Text Box 7"/>
            <p:cNvSpPr txBox="1">
              <a:spLocks noChangeArrowheads="1"/>
            </p:cNvSpPr>
            <p:nvPr/>
          </p:nvSpPr>
          <p:spPr bwMode="auto">
            <a:xfrm>
              <a:off x="3888" y="1920"/>
              <a:ext cx="1200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>
                  <a:solidFill>
                    <a:prstClr val="white"/>
                  </a:solidFill>
                  <a:latin typeface="Arial" charset="0"/>
                </a:rPr>
                <a:t>Reviewing the Experience</a:t>
              </a: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 rot="427897">
              <a:off x="3648" y="1344"/>
              <a:ext cx="1126" cy="492"/>
              <a:chOff x="1795" y="3481"/>
              <a:chExt cx="4112" cy="2310"/>
            </a:xfrm>
          </p:grpSpPr>
          <p:sp>
            <p:nvSpPr>
              <p:cNvPr id="5152" name="Freeform 10"/>
              <p:cNvSpPr>
                <a:spLocks/>
              </p:cNvSpPr>
              <p:nvPr/>
            </p:nvSpPr>
            <p:spPr bwMode="auto">
              <a:xfrm>
                <a:off x="1798" y="3489"/>
                <a:ext cx="2379" cy="1517"/>
              </a:xfrm>
              <a:custGeom>
                <a:avLst/>
                <a:gdLst>
                  <a:gd name="T0" fmla="*/ 0 w 2379"/>
                  <a:gd name="T1" fmla="*/ 0 h 1517"/>
                  <a:gd name="T2" fmla="*/ 0 w 2379"/>
                  <a:gd name="T3" fmla="*/ 112 h 1517"/>
                  <a:gd name="T4" fmla="*/ 172 w 2379"/>
                  <a:gd name="T5" fmla="*/ 142 h 1517"/>
                  <a:gd name="T6" fmla="*/ 329 w 2379"/>
                  <a:gd name="T7" fmla="*/ 180 h 1517"/>
                  <a:gd name="T8" fmla="*/ 472 w 2379"/>
                  <a:gd name="T9" fmla="*/ 225 h 1517"/>
                  <a:gd name="T10" fmla="*/ 619 w 2379"/>
                  <a:gd name="T11" fmla="*/ 270 h 1517"/>
                  <a:gd name="T12" fmla="*/ 744 w 2379"/>
                  <a:gd name="T13" fmla="*/ 315 h 1517"/>
                  <a:gd name="T14" fmla="*/ 849 w 2379"/>
                  <a:gd name="T15" fmla="*/ 360 h 1517"/>
                  <a:gd name="T16" fmla="*/ 947 w 2379"/>
                  <a:gd name="T17" fmla="*/ 400 h 1517"/>
                  <a:gd name="T18" fmla="*/ 1059 w 2379"/>
                  <a:gd name="T19" fmla="*/ 452 h 1517"/>
                  <a:gd name="T20" fmla="*/ 1157 w 2379"/>
                  <a:gd name="T21" fmla="*/ 512 h 1517"/>
                  <a:gd name="T22" fmla="*/ 1269 w 2379"/>
                  <a:gd name="T23" fmla="*/ 587 h 1517"/>
                  <a:gd name="T24" fmla="*/ 1359 w 2379"/>
                  <a:gd name="T25" fmla="*/ 655 h 1517"/>
                  <a:gd name="T26" fmla="*/ 1449 w 2379"/>
                  <a:gd name="T27" fmla="*/ 722 h 1517"/>
                  <a:gd name="T28" fmla="*/ 1532 w 2379"/>
                  <a:gd name="T29" fmla="*/ 797 h 1517"/>
                  <a:gd name="T30" fmla="*/ 1637 w 2379"/>
                  <a:gd name="T31" fmla="*/ 887 h 1517"/>
                  <a:gd name="T32" fmla="*/ 1749 w 2379"/>
                  <a:gd name="T33" fmla="*/ 992 h 1517"/>
                  <a:gd name="T34" fmla="*/ 1814 w 2379"/>
                  <a:gd name="T35" fmla="*/ 1067 h 1517"/>
                  <a:gd name="T36" fmla="*/ 1882 w 2379"/>
                  <a:gd name="T37" fmla="*/ 1147 h 1517"/>
                  <a:gd name="T38" fmla="*/ 1949 w 2379"/>
                  <a:gd name="T39" fmla="*/ 1225 h 1517"/>
                  <a:gd name="T40" fmla="*/ 2009 w 2379"/>
                  <a:gd name="T41" fmla="*/ 1300 h 1517"/>
                  <a:gd name="T42" fmla="*/ 2084 w 2379"/>
                  <a:gd name="T43" fmla="*/ 1420 h 1517"/>
                  <a:gd name="T44" fmla="*/ 2129 w 2379"/>
                  <a:gd name="T45" fmla="*/ 1517 h 1517"/>
                  <a:gd name="T46" fmla="*/ 2379 w 2379"/>
                  <a:gd name="T47" fmla="*/ 1487 h 1517"/>
                  <a:gd name="T48" fmla="*/ 2297 w 2379"/>
                  <a:gd name="T49" fmla="*/ 1322 h 1517"/>
                  <a:gd name="T50" fmla="*/ 2174 w 2379"/>
                  <a:gd name="T51" fmla="*/ 1147 h 1517"/>
                  <a:gd name="T52" fmla="*/ 2047 w 2379"/>
                  <a:gd name="T53" fmla="*/ 1000 h 1517"/>
                  <a:gd name="T54" fmla="*/ 1882 w 2379"/>
                  <a:gd name="T55" fmla="*/ 842 h 1517"/>
                  <a:gd name="T56" fmla="*/ 1659 w 2379"/>
                  <a:gd name="T57" fmla="*/ 617 h 1517"/>
                  <a:gd name="T58" fmla="*/ 1412 w 2379"/>
                  <a:gd name="T59" fmla="*/ 430 h 1517"/>
                  <a:gd name="T60" fmla="*/ 1149 w 2379"/>
                  <a:gd name="T61" fmla="*/ 270 h 1517"/>
                  <a:gd name="T62" fmla="*/ 917 w 2379"/>
                  <a:gd name="T63" fmla="*/ 172 h 1517"/>
                  <a:gd name="T64" fmla="*/ 627 w 2379"/>
                  <a:gd name="T65" fmla="*/ 75 h 1517"/>
                  <a:gd name="T66" fmla="*/ 389 w 2379"/>
                  <a:gd name="T67" fmla="*/ 37 h 1517"/>
                  <a:gd name="T68" fmla="*/ 0 w 2379"/>
                  <a:gd name="T69" fmla="*/ 0 h 1517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2379"/>
                  <a:gd name="T106" fmla="*/ 0 h 1517"/>
                  <a:gd name="T107" fmla="*/ 2379 w 2379"/>
                  <a:gd name="T108" fmla="*/ 1517 h 1517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2379" h="1517">
                    <a:moveTo>
                      <a:pt x="0" y="0"/>
                    </a:moveTo>
                    <a:lnTo>
                      <a:pt x="0" y="112"/>
                    </a:lnTo>
                    <a:lnTo>
                      <a:pt x="172" y="142"/>
                    </a:lnTo>
                    <a:lnTo>
                      <a:pt x="329" y="180"/>
                    </a:lnTo>
                    <a:lnTo>
                      <a:pt x="472" y="225"/>
                    </a:lnTo>
                    <a:lnTo>
                      <a:pt x="619" y="270"/>
                    </a:lnTo>
                    <a:lnTo>
                      <a:pt x="744" y="315"/>
                    </a:lnTo>
                    <a:lnTo>
                      <a:pt x="849" y="360"/>
                    </a:lnTo>
                    <a:lnTo>
                      <a:pt x="947" y="400"/>
                    </a:lnTo>
                    <a:lnTo>
                      <a:pt x="1059" y="452"/>
                    </a:lnTo>
                    <a:lnTo>
                      <a:pt x="1157" y="512"/>
                    </a:lnTo>
                    <a:lnTo>
                      <a:pt x="1269" y="587"/>
                    </a:lnTo>
                    <a:lnTo>
                      <a:pt x="1359" y="655"/>
                    </a:lnTo>
                    <a:lnTo>
                      <a:pt x="1449" y="722"/>
                    </a:lnTo>
                    <a:lnTo>
                      <a:pt x="1532" y="797"/>
                    </a:lnTo>
                    <a:lnTo>
                      <a:pt x="1637" y="887"/>
                    </a:lnTo>
                    <a:lnTo>
                      <a:pt x="1749" y="992"/>
                    </a:lnTo>
                    <a:lnTo>
                      <a:pt x="1814" y="1067"/>
                    </a:lnTo>
                    <a:lnTo>
                      <a:pt x="1882" y="1147"/>
                    </a:lnTo>
                    <a:lnTo>
                      <a:pt x="1949" y="1225"/>
                    </a:lnTo>
                    <a:lnTo>
                      <a:pt x="2009" y="1300"/>
                    </a:lnTo>
                    <a:lnTo>
                      <a:pt x="2084" y="1420"/>
                    </a:lnTo>
                    <a:lnTo>
                      <a:pt x="2129" y="1517"/>
                    </a:lnTo>
                    <a:lnTo>
                      <a:pt x="2379" y="1487"/>
                    </a:lnTo>
                    <a:lnTo>
                      <a:pt x="2297" y="1322"/>
                    </a:lnTo>
                    <a:lnTo>
                      <a:pt x="2174" y="1147"/>
                    </a:lnTo>
                    <a:lnTo>
                      <a:pt x="2047" y="1000"/>
                    </a:lnTo>
                    <a:lnTo>
                      <a:pt x="1882" y="842"/>
                    </a:lnTo>
                    <a:lnTo>
                      <a:pt x="1659" y="617"/>
                    </a:lnTo>
                    <a:lnTo>
                      <a:pt x="1412" y="430"/>
                    </a:lnTo>
                    <a:lnTo>
                      <a:pt x="1149" y="270"/>
                    </a:lnTo>
                    <a:lnTo>
                      <a:pt x="917" y="172"/>
                    </a:lnTo>
                    <a:lnTo>
                      <a:pt x="627" y="75"/>
                    </a:lnTo>
                    <a:lnTo>
                      <a:pt x="389" y="37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FF00"/>
                  </a:gs>
                  <a:gs pos="50000">
                    <a:srgbClr val="767600"/>
                  </a:gs>
                  <a:gs pos="100000">
                    <a:srgbClr val="FFFF00"/>
                  </a:gs>
                </a:gsLst>
                <a:lin ang="5400000" scaled="1"/>
              </a:gra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153" name="Freeform 11"/>
              <p:cNvSpPr>
                <a:spLocks/>
              </p:cNvSpPr>
              <p:nvPr/>
            </p:nvSpPr>
            <p:spPr bwMode="auto">
              <a:xfrm>
                <a:off x="4675" y="4706"/>
                <a:ext cx="1232" cy="1085"/>
              </a:xfrm>
              <a:custGeom>
                <a:avLst/>
                <a:gdLst>
                  <a:gd name="T0" fmla="*/ 0 w 1232"/>
                  <a:gd name="T1" fmla="*/ 838 h 1085"/>
                  <a:gd name="T2" fmla="*/ 0 w 1232"/>
                  <a:gd name="T3" fmla="*/ 1085 h 1085"/>
                  <a:gd name="T4" fmla="*/ 50 w 1232"/>
                  <a:gd name="T5" fmla="*/ 1023 h 1085"/>
                  <a:gd name="T6" fmla="*/ 105 w 1232"/>
                  <a:gd name="T7" fmla="*/ 958 h 1085"/>
                  <a:gd name="T8" fmla="*/ 177 w 1232"/>
                  <a:gd name="T9" fmla="*/ 890 h 1085"/>
                  <a:gd name="T10" fmla="*/ 267 w 1232"/>
                  <a:gd name="T11" fmla="*/ 813 h 1085"/>
                  <a:gd name="T12" fmla="*/ 355 w 1232"/>
                  <a:gd name="T13" fmla="*/ 728 h 1085"/>
                  <a:gd name="T14" fmla="*/ 445 w 1232"/>
                  <a:gd name="T15" fmla="*/ 648 h 1085"/>
                  <a:gd name="T16" fmla="*/ 527 w 1232"/>
                  <a:gd name="T17" fmla="*/ 580 h 1085"/>
                  <a:gd name="T18" fmla="*/ 602 w 1232"/>
                  <a:gd name="T19" fmla="*/ 520 h 1085"/>
                  <a:gd name="T20" fmla="*/ 685 w 1232"/>
                  <a:gd name="T21" fmla="*/ 465 h 1085"/>
                  <a:gd name="T22" fmla="*/ 770 w 1232"/>
                  <a:gd name="T23" fmla="*/ 410 h 1085"/>
                  <a:gd name="T24" fmla="*/ 870 w 1232"/>
                  <a:gd name="T25" fmla="*/ 353 h 1085"/>
                  <a:gd name="T26" fmla="*/ 962 w 1232"/>
                  <a:gd name="T27" fmla="*/ 308 h 1085"/>
                  <a:gd name="T28" fmla="*/ 1057 w 1232"/>
                  <a:gd name="T29" fmla="*/ 268 h 1085"/>
                  <a:gd name="T30" fmla="*/ 1157 w 1232"/>
                  <a:gd name="T31" fmla="*/ 225 h 1085"/>
                  <a:gd name="T32" fmla="*/ 1232 w 1232"/>
                  <a:gd name="T33" fmla="*/ 190 h 1085"/>
                  <a:gd name="T34" fmla="*/ 1232 w 1232"/>
                  <a:gd name="T35" fmla="*/ 0 h 1085"/>
                  <a:gd name="T36" fmla="*/ 1097 w 1232"/>
                  <a:gd name="T37" fmla="*/ 38 h 1085"/>
                  <a:gd name="T38" fmla="*/ 900 w 1232"/>
                  <a:gd name="T39" fmla="*/ 123 h 1085"/>
                  <a:gd name="T40" fmla="*/ 647 w 1232"/>
                  <a:gd name="T41" fmla="*/ 230 h 1085"/>
                  <a:gd name="T42" fmla="*/ 462 w 1232"/>
                  <a:gd name="T43" fmla="*/ 345 h 1085"/>
                  <a:gd name="T44" fmla="*/ 292 w 1232"/>
                  <a:gd name="T45" fmla="*/ 510 h 1085"/>
                  <a:gd name="T46" fmla="*/ 125 w 1232"/>
                  <a:gd name="T47" fmla="*/ 648 h 1085"/>
                  <a:gd name="T48" fmla="*/ 0 w 1232"/>
                  <a:gd name="T49" fmla="*/ 780 h 1085"/>
                  <a:gd name="T50" fmla="*/ 0 w 1232"/>
                  <a:gd name="T51" fmla="*/ 1083 h 1085"/>
                  <a:gd name="T52" fmla="*/ 0 w 1232"/>
                  <a:gd name="T53" fmla="*/ 1078 h 1085"/>
                  <a:gd name="T54" fmla="*/ 0 w 1232"/>
                  <a:gd name="T55" fmla="*/ 838 h 1085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1232"/>
                  <a:gd name="T85" fmla="*/ 0 h 1085"/>
                  <a:gd name="T86" fmla="*/ 1232 w 1232"/>
                  <a:gd name="T87" fmla="*/ 1085 h 1085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1232" h="1085">
                    <a:moveTo>
                      <a:pt x="0" y="838"/>
                    </a:moveTo>
                    <a:lnTo>
                      <a:pt x="0" y="1085"/>
                    </a:lnTo>
                    <a:lnTo>
                      <a:pt x="50" y="1023"/>
                    </a:lnTo>
                    <a:lnTo>
                      <a:pt x="105" y="958"/>
                    </a:lnTo>
                    <a:lnTo>
                      <a:pt x="177" y="890"/>
                    </a:lnTo>
                    <a:lnTo>
                      <a:pt x="267" y="813"/>
                    </a:lnTo>
                    <a:lnTo>
                      <a:pt x="355" y="728"/>
                    </a:lnTo>
                    <a:lnTo>
                      <a:pt x="445" y="648"/>
                    </a:lnTo>
                    <a:lnTo>
                      <a:pt x="527" y="580"/>
                    </a:lnTo>
                    <a:lnTo>
                      <a:pt x="602" y="520"/>
                    </a:lnTo>
                    <a:lnTo>
                      <a:pt x="685" y="465"/>
                    </a:lnTo>
                    <a:lnTo>
                      <a:pt x="770" y="410"/>
                    </a:lnTo>
                    <a:lnTo>
                      <a:pt x="870" y="353"/>
                    </a:lnTo>
                    <a:lnTo>
                      <a:pt x="962" y="308"/>
                    </a:lnTo>
                    <a:lnTo>
                      <a:pt x="1057" y="268"/>
                    </a:lnTo>
                    <a:lnTo>
                      <a:pt x="1157" y="225"/>
                    </a:lnTo>
                    <a:lnTo>
                      <a:pt x="1232" y="190"/>
                    </a:lnTo>
                    <a:lnTo>
                      <a:pt x="1232" y="0"/>
                    </a:lnTo>
                    <a:lnTo>
                      <a:pt x="1097" y="38"/>
                    </a:lnTo>
                    <a:lnTo>
                      <a:pt x="900" y="123"/>
                    </a:lnTo>
                    <a:lnTo>
                      <a:pt x="647" y="230"/>
                    </a:lnTo>
                    <a:lnTo>
                      <a:pt x="462" y="345"/>
                    </a:lnTo>
                    <a:lnTo>
                      <a:pt x="292" y="510"/>
                    </a:lnTo>
                    <a:lnTo>
                      <a:pt x="125" y="648"/>
                    </a:lnTo>
                    <a:lnTo>
                      <a:pt x="0" y="780"/>
                    </a:lnTo>
                    <a:lnTo>
                      <a:pt x="0" y="1083"/>
                    </a:lnTo>
                    <a:lnTo>
                      <a:pt x="0" y="1078"/>
                    </a:lnTo>
                    <a:lnTo>
                      <a:pt x="0" y="83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FF00"/>
                  </a:gs>
                  <a:gs pos="50000">
                    <a:srgbClr val="767600"/>
                  </a:gs>
                  <a:gs pos="100000">
                    <a:srgbClr val="FFFF00"/>
                  </a:gs>
                </a:gsLst>
                <a:lin ang="5400000" scaled="1"/>
              </a:gra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154" name="Freeform 12"/>
              <p:cNvSpPr>
                <a:spLocks/>
              </p:cNvSpPr>
              <p:nvPr/>
            </p:nvSpPr>
            <p:spPr bwMode="auto">
              <a:xfrm>
                <a:off x="3197" y="5114"/>
                <a:ext cx="1473" cy="675"/>
              </a:xfrm>
              <a:custGeom>
                <a:avLst/>
                <a:gdLst>
                  <a:gd name="T0" fmla="*/ 0 w 1473"/>
                  <a:gd name="T1" fmla="*/ 0 h 675"/>
                  <a:gd name="T2" fmla="*/ 0 w 1473"/>
                  <a:gd name="T3" fmla="*/ 207 h 675"/>
                  <a:gd name="T4" fmla="*/ 95 w 1473"/>
                  <a:gd name="T5" fmla="*/ 225 h 675"/>
                  <a:gd name="T6" fmla="*/ 193 w 1473"/>
                  <a:gd name="T7" fmla="*/ 242 h 675"/>
                  <a:gd name="T8" fmla="*/ 285 w 1473"/>
                  <a:gd name="T9" fmla="*/ 265 h 675"/>
                  <a:gd name="T10" fmla="*/ 380 w 1473"/>
                  <a:gd name="T11" fmla="*/ 287 h 675"/>
                  <a:gd name="T12" fmla="*/ 490 w 1473"/>
                  <a:gd name="T13" fmla="*/ 315 h 675"/>
                  <a:gd name="T14" fmla="*/ 610 w 1473"/>
                  <a:gd name="T15" fmla="*/ 345 h 675"/>
                  <a:gd name="T16" fmla="*/ 760 w 1473"/>
                  <a:gd name="T17" fmla="*/ 390 h 675"/>
                  <a:gd name="T18" fmla="*/ 905 w 1473"/>
                  <a:gd name="T19" fmla="*/ 430 h 675"/>
                  <a:gd name="T20" fmla="*/ 1000 w 1473"/>
                  <a:gd name="T21" fmla="*/ 462 h 675"/>
                  <a:gd name="T22" fmla="*/ 1113 w 1473"/>
                  <a:gd name="T23" fmla="*/ 507 h 675"/>
                  <a:gd name="T24" fmla="*/ 1235 w 1473"/>
                  <a:gd name="T25" fmla="*/ 557 h 675"/>
                  <a:gd name="T26" fmla="*/ 1345 w 1473"/>
                  <a:gd name="T27" fmla="*/ 607 h 675"/>
                  <a:gd name="T28" fmla="*/ 1425 w 1473"/>
                  <a:gd name="T29" fmla="*/ 647 h 675"/>
                  <a:gd name="T30" fmla="*/ 1473 w 1473"/>
                  <a:gd name="T31" fmla="*/ 675 h 675"/>
                  <a:gd name="T32" fmla="*/ 1473 w 1473"/>
                  <a:gd name="T33" fmla="*/ 417 h 675"/>
                  <a:gd name="T34" fmla="*/ 1380 w 1473"/>
                  <a:gd name="T35" fmla="*/ 352 h 675"/>
                  <a:gd name="T36" fmla="*/ 1195 w 1473"/>
                  <a:gd name="T37" fmla="*/ 262 h 675"/>
                  <a:gd name="T38" fmla="*/ 980 w 1473"/>
                  <a:gd name="T39" fmla="*/ 172 h 675"/>
                  <a:gd name="T40" fmla="*/ 788 w 1473"/>
                  <a:gd name="T41" fmla="*/ 122 h 675"/>
                  <a:gd name="T42" fmla="*/ 565 w 1473"/>
                  <a:gd name="T43" fmla="*/ 60 h 675"/>
                  <a:gd name="T44" fmla="*/ 343 w 1473"/>
                  <a:gd name="T45" fmla="*/ 17 h 675"/>
                  <a:gd name="T46" fmla="*/ 185 w 1473"/>
                  <a:gd name="T47" fmla="*/ 2 h 675"/>
                  <a:gd name="T48" fmla="*/ 0 w 1473"/>
                  <a:gd name="T49" fmla="*/ 0 h 67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473"/>
                  <a:gd name="T76" fmla="*/ 0 h 675"/>
                  <a:gd name="T77" fmla="*/ 1473 w 1473"/>
                  <a:gd name="T78" fmla="*/ 675 h 675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473" h="675">
                    <a:moveTo>
                      <a:pt x="0" y="0"/>
                    </a:moveTo>
                    <a:lnTo>
                      <a:pt x="0" y="207"/>
                    </a:lnTo>
                    <a:lnTo>
                      <a:pt x="95" y="225"/>
                    </a:lnTo>
                    <a:lnTo>
                      <a:pt x="193" y="242"/>
                    </a:lnTo>
                    <a:lnTo>
                      <a:pt x="285" y="265"/>
                    </a:lnTo>
                    <a:lnTo>
                      <a:pt x="380" y="287"/>
                    </a:lnTo>
                    <a:lnTo>
                      <a:pt x="490" y="315"/>
                    </a:lnTo>
                    <a:lnTo>
                      <a:pt x="610" y="345"/>
                    </a:lnTo>
                    <a:lnTo>
                      <a:pt x="760" y="390"/>
                    </a:lnTo>
                    <a:lnTo>
                      <a:pt x="905" y="430"/>
                    </a:lnTo>
                    <a:lnTo>
                      <a:pt x="1000" y="462"/>
                    </a:lnTo>
                    <a:lnTo>
                      <a:pt x="1113" y="507"/>
                    </a:lnTo>
                    <a:lnTo>
                      <a:pt x="1235" y="557"/>
                    </a:lnTo>
                    <a:lnTo>
                      <a:pt x="1345" y="607"/>
                    </a:lnTo>
                    <a:lnTo>
                      <a:pt x="1425" y="647"/>
                    </a:lnTo>
                    <a:lnTo>
                      <a:pt x="1473" y="675"/>
                    </a:lnTo>
                    <a:lnTo>
                      <a:pt x="1473" y="417"/>
                    </a:lnTo>
                    <a:lnTo>
                      <a:pt x="1380" y="352"/>
                    </a:lnTo>
                    <a:lnTo>
                      <a:pt x="1195" y="262"/>
                    </a:lnTo>
                    <a:lnTo>
                      <a:pt x="980" y="172"/>
                    </a:lnTo>
                    <a:lnTo>
                      <a:pt x="788" y="122"/>
                    </a:lnTo>
                    <a:lnTo>
                      <a:pt x="565" y="60"/>
                    </a:lnTo>
                    <a:lnTo>
                      <a:pt x="343" y="17"/>
                    </a:lnTo>
                    <a:lnTo>
                      <a:pt x="185" y="2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FF00"/>
                  </a:gs>
                  <a:gs pos="50000">
                    <a:srgbClr val="767600"/>
                  </a:gs>
                  <a:gs pos="100000">
                    <a:srgbClr val="FFFF00"/>
                  </a:gs>
                </a:gsLst>
                <a:lin ang="5400000" scaled="1"/>
              </a:gra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155" name="Freeform 13"/>
              <p:cNvSpPr>
                <a:spLocks/>
              </p:cNvSpPr>
              <p:nvPr/>
            </p:nvSpPr>
            <p:spPr bwMode="auto">
              <a:xfrm>
                <a:off x="1795" y="3481"/>
                <a:ext cx="4112" cy="2058"/>
              </a:xfrm>
              <a:custGeom>
                <a:avLst/>
                <a:gdLst>
                  <a:gd name="T0" fmla="*/ 225 w 4112"/>
                  <a:gd name="T1" fmla="*/ 0 h 2058"/>
                  <a:gd name="T2" fmla="*/ 472 w 4112"/>
                  <a:gd name="T3" fmla="*/ 0 h 2058"/>
                  <a:gd name="T4" fmla="*/ 727 w 4112"/>
                  <a:gd name="T5" fmla="*/ 15 h 2058"/>
                  <a:gd name="T6" fmla="*/ 965 w 4112"/>
                  <a:gd name="T7" fmla="*/ 53 h 2058"/>
                  <a:gd name="T8" fmla="*/ 1240 w 4112"/>
                  <a:gd name="T9" fmla="*/ 113 h 2058"/>
                  <a:gd name="T10" fmla="*/ 1502 w 4112"/>
                  <a:gd name="T11" fmla="*/ 195 h 2058"/>
                  <a:gd name="T12" fmla="*/ 1780 w 4112"/>
                  <a:gd name="T13" fmla="*/ 308 h 2058"/>
                  <a:gd name="T14" fmla="*/ 2027 w 4112"/>
                  <a:gd name="T15" fmla="*/ 425 h 2058"/>
                  <a:gd name="T16" fmla="*/ 2262 w 4112"/>
                  <a:gd name="T17" fmla="*/ 543 h 2058"/>
                  <a:gd name="T18" fmla="*/ 2502 w 4112"/>
                  <a:gd name="T19" fmla="*/ 678 h 2058"/>
                  <a:gd name="T20" fmla="*/ 2727 w 4112"/>
                  <a:gd name="T21" fmla="*/ 828 h 2058"/>
                  <a:gd name="T22" fmla="*/ 2945 w 4112"/>
                  <a:gd name="T23" fmla="*/ 1000 h 2058"/>
                  <a:gd name="T24" fmla="*/ 3122 w 4112"/>
                  <a:gd name="T25" fmla="*/ 1173 h 2058"/>
                  <a:gd name="T26" fmla="*/ 3242 w 4112"/>
                  <a:gd name="T27" fmla="*/ 1333 h 2058"/>
                  <a:gd name="T28" fmla="*/ 3990 w 4112"/>
                  <a:gd name="T29" fmla="*/ 1280 h 2058"/>
                  <a:gd name="T30" fmla="*/ 3735 w 4112"/>
                  <a:gd name="T31" fmla="*/ 1393 h 2058"/>
                  <a:gd name="T32" fmla="*/ 3557 w 4112"/>
                  <a:gd name="T33" fmla="*/ 1483 h 2058"/>
                  <a:gd name="T34" fmla="*/ 3410 w 4112"/>
                  <a:gd name="T35" fmla="*/ 1575 h 2058"/>
                  <a:gd name="T36" fmla="*/ 3267 w 4112"/>
                  <a:gd name="T37" fmla="*/ 1690 h 2058"/>
                  <a:gd name="T38" fmla="*/ 3100 w 4112"/>
                  <a:gd name="T39" fmla="*/ 1840 h 2058"/>
                  <a:gd name="T40" fmla="*/ 2945 w 4112"/>
                  <a:gd name="T41" fmla="*/ 1990 h 2058"/>
                  <a:gd name="T42" fmla="*/ 2810 w 4112"/>
                  <a:gd name="T43" fmla="*/ 2028 h 2058"/>
                  <a:gd name="T44" fmla="*/ 2670 w 4112"/>
                  <a:gd name="T45" fmla="*/ 1958 h 2058"/>
                  <a:gd name="T46" fmla="*/ 2497 w 4112"/>
                  <a:gd name="T47" fmla="*/ 1888 h 2058"/>
                  <a:gd name="T48" fmla="*/ 2340 w 4112"/>
                  <a:gd name="T49" fmla="*/ 1838 h 2058"/>
                  <a:gd name="T50" fmla="*/ 2160 w 4112"/>
                  <a:gd name="T51" fmla="*/ 1788 h 2058"/>
                  <a:gd name="T52" fmla="*/ 1977 w 4112"/>
                  <a:gd name="T53" fmla="*/ 1740 h 2058"/>
                  <a:gd name="T54" fmla="*/ 1800 w 4112"/>
                  <a:gd name="T55" fmla="*/ 1703 h 2058"/>
                  <a:gd name="T56" fmla="*/ 1630 w 4112"/>
                  <a:gd name="T57" fmla="*/ 1665 h 2058"/>
                  <a:gd name="T58" fmla="*/ 1400 w 4112"/>
                  <a:gd name="T59" fmla="*/ 1630 h 2058"/>
                  <a:gd name="T60" fmla="*/ 2240 w 4112"/>
                  <a:gd name="T61" fmla="*/ 1355 h 2058"/>
                  <a:gd name="T62" fmla="*/ 2042 w 4112"/>
                  <a:gd name="T63" fmla="*/ 1098 h 2058"/>
                  <a:gd name="T64" fmla="*/ 1892 w 4112"/>
                  <a:gd name="T65" fmla="*/ 948 h 2058"/>
                  <a:gd name="T66" fmla="*/ 1675 w 4112"/>
                  <a:gd name="T67" fmla="*/ 745 h 2058"/>
                  <a:gd name="T68" fmla="*/ 1487 w 4112"/>
                  <a:gd name="T69" fmla="*/ 588 h 2058"/>
                  <a:gd name="T70" fmla="*/ 1337 w 4112"/>
                  <a:gd name="T71" fmla="*/ 470 h 2058"/>
                  <a:gd name="T72" fmla="*/ 1150 w 4112"/>
                  <a:gd name="T73" fmla="*/ 353 h 2058"/>
                  <a:gd name="T74" fmla="*/ 957 w 4112"/>
                  <a:gd name="T75" fmla="*/ 255 h 2058"/>
                  <a:gd name="T76" fmla="*/ 727 w 4112"/>
                  <a:gd name="T77" fmla="*/ 173 h 2058"/>
                  <a:gd name="T78" fmla="*/ 480 w 4112"/>
                  <a:gd name="T79" fmla="*/ 113 h 2058"/>
                  <a:gd name="T80" fmla="*/ 217 w 4112"/>
                  <a:gd name="T81" fmla="*/ 60 h 2058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4112"/>
                  <a:gd name="T124" fmla="*/ 0 h 2058"/>
                  <a:gd name="T125" fmla="*/ 4112 w 4112"/>
                  <a:gd name="T126" fmla="*/ 2058 h 2058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4112" h="2058">
                    <a:moveTo>
                      <a:pt x="0" y="15"/>
                    </a:moveTo>
                    <a:lnTo>
                      <a:pt x="225" y="0"/>
                    </a:lnTo>
                    <a:lnTo>
                      <a:pt x="337" y="0"/>
                    </a:lnTo>
                    <a:lnTo>
                      <a:pt x="472" y="0"/>
                    </a:lnTo>
                    <a:lnTo>
                      <a:pt x="600" y="8"/>
                    </a:lnTo>
                    <a:lnTo>
                      <a:pt x="727" y="15"/>
                    </a:lnTo>
                    <a:lnTo>
                      <a:pt x="852" y="30"/>
                    </a:lnTo>
                    <a:lnTo>
                      <a:pt x="965" y="53"/>
                    </a:lnTo>
                    <a:lnTo>
                      <a:pt x="1090" y="75"/>
                    </a:lnTo>
                    <a:lnTo>
                      <a:pt x="1240" y="113"/>
                    </a:lnTo>
                    <a:lnTo>
                      <a:pt x="1375" y="158"/>
                    </a:lnTo>
                    <a:lnTo>
                      <a:pt x="1502" y="195"/>
                    </a:lnTo>
                    <a:lnTo>
                      <a:pt x="1645" y="248"/>
                    </a:lnTo>
                    <a:lnTo>
                      <a:pt x="1780" y="308"/>
                    </a:lnTo>
                    <a:lnTo>
                      <a:pt x="1915" y="368"/>
                    </a:lnTo>
                    <a:lnTo>
                      <a:pt x="2027" y="425"/>
                    </a:lnTo>
                    <a:lnTo>
                      <a:pt x="2155" y="485"/>
                    </a:lnTo>
                    <a:lnTo>
                      <a:pt x="2262" y="543"/>
                    </a:lnTo>
                    <a:lnTo>
                      <a:pt x="2382" y="610"/>
                    </a:lnTo>
                    <a:lnTo>
                      <a:pt x="2502" y="678"/>
                    </a:lnTo>
                    <a:lnTo>
                      <a:pt x="2622" y="760"/>
                    </a:lnTo>
                    <a:lnTo>
                      <a:pt x="2727" y="828"/>
                    </a:lnTo>
                    <a:lnTo>
                      <a:pt x="2840" y="918"/>
                    </a:lnTo>
                    <a:lnTo>
                      <a:pt x="2945" y="1000"/>
                    </a:lnTo>
                    <a:lnTo>
                      <a:pt x="3042" y="1083"/>
                    </a:lnTo>
                    <a:lnTo>
                      <a:pt x="3122" y="1173"/>
                    </a:lnTo>
                    <a:lnTo>
                      <a:pt x="3190" y="1250"/>
                    </a:lnTo>
                    <a:lnTo>
                      <a:pt x="3242" y="1333"/>
                    </a:lnTo>
                    <a:lnTo>
                      <a:pt x="4112" y="1223"/>
                    </a:lnTo>
                    <a:lnTo>
                      <a:pt x="3990" y="1280"/>
                    </a:lnTo>
                    <a:lnTo>
                      <a:pt x="3847" y="1340"/>
                    </a:lnTo>
                    <a:lnTo>
                      <a:pt x="3735" y="1393"/>
                    </a:lnTo>
                    <a:lnTo>
                      <a:pt x="3650" y="1433"/>
                    </a:lnTo>
                    <a:lnTo>
                      <a:pt x="3557" y="1483"/>
                    </a:lnTo>
                    <a:lnTo>
                      <a:pt x="3482" y="1528"/>
                    </a:lnTo>
                    <a:lnTo>
                      <a:pt x="3410" y="1575"/>
                    </a:lnTo>
                    <a:lnTo>
                      <a:pt x="3337" y="1633"/>
                    </a:lnTo>
                    <a:lnTo>
                      <a:pt x="3267" y="1690"/>
                    </a:lnTo>
                    <a:lnTo>
                      <a:pt x="3182" y="1763"/>
                    </a:lnTo>
                    <a:lnTo>
                      <a:pt x="3100" y="1840"/>
                    </a:lnTo>
                    <a:lnTo>
                      <a:pt x="3027" y="1905"/>
                    </a:lnTo>
                    <a:lnTo>
                      <a:pt x="2945" y="1990"/>
                    </a:lnTo>
                    <a:lnTo>
                      <a:pt x="2877" y="2058"/>
                    </a:lnTo>
                    <a:lnTo>
                      <a:pt x="2810" y="2028"/>
                    </a:lnTo>
                    <a:lnTo>
                      <a:pt x="2742" y="1990"/>
                    </a:lnTo>
                    <a:lnTo>
                      <a:pt x="2670" y="1958"/>
                    </a:lnTo>
                    <a:lnTo>
                      <a:pt x="2585" y="1923"/>
                    </a:lnTo>
                    <a:lnTo>
                      <a:pt x="2497" y="1888"/>
                    </a:lnTo>
                    <a:lnTo>
                      <a:pt x="2417" y="1860"/>
                    </a:lnTo>
                    <a:lnTo>
                      <a:pt x="2340" y="1838"/>
                    </a:lnTo>
                    <a:lnTo>
                      <a:pt x="2252" y="1810"/>
                    </a:lnTo>
                    <a:lnTo>
                      <a:pt x="2160" y="1788"/>
                    </a:lnTo>
                    <a:lnTo>
                      <a:pt x="2065" y="1763"/>
                    </a:lnTo>
                    <a:lnTo>
                      <a:pt x="1977" y="1740"/>
                    </a:lnTo>
                    <a:lnTo>
                      <a:pt x="1892" y="1718"/>
                    </a:lnTo>
                    <a:lnTo>
                      <a:pt x="1800" y="1703"/>
                    </a:lnTo>
                    <a:lnTo>
                      <a:pt x="1712" y="1683"/>
                    </a:lnTo>
                    <a:lnTo>
                      <a:pt x="1630" y="1665"/>
                    </a:lnTo>
                    <a:lnTo>
                      <a:pt x="1532" y="1645"/>
                    </a:lnTo>
                    <a:lnTo>
                      <a:pt x="1400" y="1630"/>
                    </a:lnTo>
                    <a:lnTo>
                      <a:pt x="2300" y="1475"/>
                    </a:lnTo>
                    <a:lnTo>
                      <a:pt x="2240" y="1355"/>
                    </a:lnTo>
                    <a:lnTo>
                      <a:pt x="2170" y="1265"/>
                    </a:lnTo>
                    <a:lnTo>
                      <a:pt x="2042" y="1098"/>
                    </a:lnTo>
                    <a:lnTo>
                      <a:pt x="1967" y="1023"/>
                    </a:lnTo>
                    <a:lnTo>
                      <a:pt x="1892" y="948"/>
                    </a:lnTo>
                    <a:lnTo>
                      <a:pt x="1757" y="820"/>
                    </a:lnTo>
                    <a:lnTo>
                      <a:pt x="1675" y="745"/>
                    </a:lnTo>
                    <a:lnTo>
                      <a:pt x="1577" y="655"/>
                    </a:lnTo>
                    <a:lnTo>
                      <a:pt x="1487" y="588"/>
                    </a:lnTo>
                    <a:lnTo>
                      <a:pt x="1412" y="528"/>
                    </a:lnTo>
                    <a:lnTo>
                      <a:pt x="1337" y="470"/>
                    </a:lnTo>
                    <a:lnTo>
                      <a:pt x="1247" y="410"/>
                    </a:lnTo>
                    <a:lnTo>
                      <a:pt x="1150" y="353"/>
                    </a:lnTo>
                    <a:lnTo>
                      <a:pt x="1052" y="308"/>
                    </a:lnTo>
                    <a:lnTo>
                      <a:pt x="957" y="255"/>
                    </a:lnTo>
                    <a:lnTo>
                      <a:pt x="837" y="210"/>
                    </a:lnTo>
                    <a:lnTo>
                      <a:pt x="727" y="173"/>
                    </a:lnTo>
                    <a:lnTo>
                      <a:pt x="600" y="143"/>
                    </a:lnTo>
                    <a:lnTo>
                      <a:pt x="480" y="113"/>
                    </a:lnTo>
                    <a:lnTo>
                      <a:pt x="352" y="83"/>
                    </a:lnTo>
                    <a:lnTo>
                      <a:pt x="217" y="60"/>
                    </a:lnTo>
                    <a:lnTo>
                      <a:pt x="0" y="15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FF00"/>
                  </a:gs>
                  <a:gs pos="50000">
                    <a:srgbClr val="767600"/>
                  </a:gs>
                  <a:gs pos="100000">
                    <a:srgbClr val="FFFF00"/>
                  </a:gs>
                </a:gsLst>
                <a:lin ang="5400000" scaled="1"/>
              </a:gra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3429000" y="4419600"/>
            <a:ext cx="3752850" cy="1787525"/>
            <a:chOff x="2160" y="2784"/>
            <a:chExt cx="2364" cy="1126"/>
          </a:xfrm>
        </p:grpSpPr>
        <p:sp>
          <p:nvSpPr>
            <p:cNvPr id="5144" name="Text Box 5"/>
            <p:cNvSpPr txBox="1">
              <a:spLocks noChangeArrowheads="1"/>
            </p:cNvSpPr>
            <p:nvPr/>
          </p:nvSpPr>
          <p:spPr bwMode="auto">
            <a:xfrm>
              <a:off x="2160" y="3120"/>
              <a:ext cx="1776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>
                  <a:solidFill>
                    <a:prstClr val="white"/>
                  </a:solidFill>
                  <a:latin typeface="Arial" charset="0"/>
                </a:rPr>
                <a:t>Drawing conclusions from the Experience</a:t>
              </a:r>
            </a:p>
          </p:txBody>
        </p:sp>
        <p:grpSp>
          <p:nvGrpSpPr>
            <p:cNvPr id="5" name="Group 14"/>
            <p:cNvGrpSpPr>
              <a:grpSpLocks/>
            </p:cNvGrpSpPr>
            <p:nvPr/>
          </p:nvGrpSpPr>
          <p:grpSpPr bwMode="auto">
            <a:xfrm rot="5888091">
              <a:off x="3715" y="3101"/>
              <a:ext cx="1126" cy="492"/>
              <a:chOff x="1795" y="3481"/>
              <a:chExt cx="4112" cy="2310"/>
            </a:xfrm>
          </p:grpSpPr>
          <p:sp>
            <p:nvSpPr>
              <p:cNvPr id="5146" name="Freeform 15"/>
              <p:cNvSpPr>
                <a:spLocks/>
              </p:cNvSpPr>
              <p:nvPr/>
            </p:nvSpPr>
            <p:spPr bwMode="auto">
              <a:xfrm>
                <a:off x="1798" y="3489"/>
                <a:ext cx="2379" cy="1517"/>
              </a:xfrm>
              <a:custGeom>
                <a:avLst/>
                <a:gdLst>
                  <a:gd name="T0" fmla="*/ 0 w 2379"/>
                  <a:gd name="T1" fmla="*/ 0 h 1517"/>
                  <a:gd name="T2" fmla="*/ 0 w 2379"/>
                  <a:gd name="T3" fmla="*/ 112 h 1517"/>
                  <a:gd name="T4" fmla="*/ 172 w 2379"/>
                  <a:gd name="T5" fmla="*/ 142 h 1517"/>
                  <a:gd name="T6" fmla="*/ 329 w 2379"/>
                  <a:gd name="T7" fmla="*/ 180 h 1517"/>
                  <a:gd name="T8" fmla="*/ 472 w 2379"/>
                  <a:gd name="T9" fmla="*/ 225 h 1517"/>
                  <a:gd name="T10" fmla="*/ 619 w 2379"/>
                  <a:gd name="T11" fmla="*/ 270 h 1517"/>
                  <a:gd name="T12" fmla="*/ 744 w 2379"/>
                  <a:gd name="T13" fmla="*/ 315 h 1517"/>
                  <a:gd name="T14" fmla="*/ 849 w 2379"/>
                  <a:gd name="T15" fmla="*/ 360 h 1517"/>
                  <a:gd name="T16" fmla="*/ 947 w 2379"/>
                  <a:gd name="T17" fmla="*/ 400 h 1517"/>
                  <a:gd name="T18" fmla="*/ 1059 w 2379"/>
                  <a:gd name="T19" fmla="*/ 452 h 1517"/>
                  <a:gd name="T20" fmla="*/ 1157 w 2379"/>
                  <a:gd name="T21" fmla="*/ 512 h 1517"/>
                  <a:gd name="T22" fmla="*/ 1269 w 2379"/>
                  <a:gd name="T23" fmla="*/ 587 h 1517"/>
                  <a:gd name="T24" fmla="*/ 1359 w 2379"/>
                  <a:gd name="T25" fmla="*/ 655 h 1517"/>
                  <a:gd name="T26" fmla="*/ 1449 w 2379"/>
                  <a:gd name="T27" fmla="*/ 722 h 1517"/>
                  <a:gd name="T28" fmla="*/ 1532 w 2379"/>
                  <a:gd name="T29" fmla="*/ 797 h 1517"/>
                  <a:gd name="T30" fmla="*/ 1637 w 2379"/>
                  <a:gd name="T31" fmla="*/ 887 h 1517"/>
                  <a:gd name="T32" fmla="*/ 1749 w 2379"/>
                  <a:gd name="T33" fmla="*/ 992 h 1517"/>
                  <a:gd name="T34" fmla="*/ 1814 w 2379"/>
                  <a:gd name="T35" fmla="*/ 1067 h 1517"/>
                  <a:gd name="T36" fmla="*/ 1882 w 2379"/>
                  <a:gd name="T37" fmla="*/ 1147 h 1517"/>
                  <a:gd name="T38" fmla="*/ 1949 w 2379"/>
                  <a:gd name="T39" fmla="*/ 1225 h 1517"/>
                  <a:gd name="T40" fmla="*/ 2009 w 2379"/>
                  <a:gd name="T41" fmla="*/ 1300 h 1517"/>
                  <a:gd name="T42" fmla="*/ 2084 w 2379"/>
                  <a:gd name="T43" fmla="*/ 1420 h 1517"/>
                  <a:gd name="T44" fmla="*/ 2129 w 2379"/>
                  <a:gd name="T45" fmla="*/ 1517 h 1517"/>
                  <a:gd name="T46" fmla="*/ 2379 w 2379"/>
                  <a:gd name="T47" fmla="*/ 1487 h 1517"/>
                  <a:gd name="T48" fmla="*/ 2297 w 2379"/>
                  <a:gd name="T49" fmla="*/ 1322 h 1517"/>
                  <a:gd name="T50" fmla="*/ 2174 w 2379"/>
                  <a:gd name="T51" fmla="*/ 1147 h 1517"/>
                  <a:gd name="T52" fmla="*/ 2047 w 2379"/>
                  <a:gd name="T53" fmla="*/ 1000 h 1517"/>
                  <a:gd name="T54" fmla="*/ 1882 w 2379"/>
                  <a:gd name="T55" fmla="*/ 842 h 1517"/>
                  <a:gd name="T56" fmla="*/ 1659 w 2379"/>
                  <a:gd name="T57" fmla="*/ 617 h 1517"/>
                  <a:gd name="T58" fmla="*/ 1412 w 2379"/>
                  <a:gd name="T59" fmla="*/ 430 h 1517"/>
                  <a:gd name="T60" fmla="*/ 1149 w 2379"/>
                  <a:gd name="T61" fmla="*/ 270 h 1517"/>
                  <a:gd name="T62" fmla="*/ 917 w 2379"/>
                  <a:gd name="T63" fmla="*/ 172 h 1517"/>
                  <a:gd name="T64" fmla="*/ 627 w 2379"/>
                  <a:gd name="T65" fmla="*/ 75 h 1517"/>
                  <a:gd name="T66" fmla="*/ 389 w 2379"/>
                  <a:gd name="T67" fmla="*/ 37 h 1517"/>
                  <a:gd name="T68" fmla="*/ 0 w 2379"/>
                  <a:gd name="T69" fmla="*/ 0 h 1517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2379"/>
                  <a:gd name="T106" fmla="*/ 0 h 1517"/>
                  <a:gd name="T107" fmla="*/ 2379 w 2379"/>
                  <a:gd name="T108" fmla="*/ 1517 h 1517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2379" h="1517">
                    <a:moveTo>
                      <a:pt x="0" y="0"/>
                    </a:moveTo>
                    <a:lnTo>
                      <a:pt x="0" y="112"/>
                    </a:lnTo>
                    <a:lnTo>
                      <a:pt x="172" y="142"/>
                    </a:lnTo>
                    <a:lnTo>
                      <a:pt x="329" y="180"/>
                    </a:lnTo>
                    <a:lnTo>
                      <a:pt x="472" y="225"/>
                    </a:lnTo>
                    <a:lnTo>
                      <a:pt x="619" y="270"/>
                    </a:lnTo>
                    <a:lnTo>
                      <a:pt x="744" y="315"/>
                    </a:lnTo>
                    <a:lnTo>
                      <a:pt x="849" y="360"/>
                    </a:lnTo>
                    <a:lnTo>
                      <a:pt x="947" y="400"/>
                    </a:lnTo>
                    <a:lnTo>
                      <a:pt x="1059" y="452"/>
                    </a:lnTo>
                    <a:lnTo>
                      <a:pt x="1157" y="512"/>
                    </a:lnTo>
                    <a:lnTo>
                      <a:pt x="1269" y="587"/>
                    </a:lnTo>
                    <a:lnTo>
                      <a:pt x="1359" y="655"/>
                    </a:lnTo>
                    <a:lnTo>
                      <a:pt x="1449" y="722"/>
                    </a:lnTo>
                    <a:lnTo>
                      <a:pt x="1532" y="797"/>
                    </a:lnTo>
                    <a:lnTo>
                      <a:pt x="1637" y="887"/>
                    </a:lnTo>
                    <a:lnTo>
                      <a:pt x="1749" y="992"/>
                    </a:lnTo>
                    <a:lnTo>
                      <a:pt x="1814" y="1067"/>
                    </a:lnTo>
                    <a:lnTo>
                      <a:pt x="1882" y="1147"/>
                    </a:lnTo>
                    <a:lnTo>
                      <a:pt x="1949" y="1225"/>
                    </a:lnTo>
                    <a:lnTo>
                      <a:pt x="2009" y="1300"/>
                    </a:lnTo>
                    <a:lnTo>
                      <a:pt x="2084" y="1420"/>
                    </a:lnTo>
                    <a:lnTo>
                      <a:pt x="2129" y="1517"/>
                    </a:lnTo>
                    <a:lnTo>
                      <a:pt x="2379" y="1487"/>
                    </a:lnTo>
                    <a:lnTo>
                      <a:pt x="2297" y="1322"/>
                    </a:lnTo>
                    <a:lnTo>
                      <a:pt x="2174" y="1147"/>
                    </a:lnTo>
                    <a:lnTo>
                      <a:pt x="2047" y="1000"/>
                    </a:lnTo>
                    <a:lnTo>
                      <a:pt x="1882" y="842"/>
                    </a:lnTo>
                    <a:lnTo>
                      <a:pt x="1659" y="617"/>
                    </a:lnTo>
                    <a:lnTo>
                      <a:pt x="1412" y="430"/>
                    </a:lnTo>
                    <a:lnTo>
                      <a:pt x="1149" y="270"/>
                    </a:lnTo>
                    <a:lnTo>
                      <a:pt x="917" y="172"/>
                    </a:lnTo>
                    <a:lnTo>
                      <a:pt x="627" y="75"/>
                    </a:lnTo>
                    <a:lnTo>
                      <a:pt x="389" y="37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FF00"/>
                  </a:gs>
                  <a:gs pos="50000">
                    <a:srgbClr val="767600"/>
                  </a:gs>
                  <a:gs pos="100000">
                    <a:srgbClr val="FFFF00"/>
                  </a:gs>
                </a:gsLst>
                <a:lin ang="5400000" scaled="1"/>
              </a:gra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147" name="Freeform 16"/>
              <p:cNvSpPr>
                <a:spLocks/>
              </p:cNvSpPr>
              <p:nvPr/>
            </p:nvSpPr>
            <p:spPr bwMode="auto">
              <a:xfrm>
                <a:off x="4675" y="4706"/>
                <a:ext cx="1232" cy="1085"/>
              </a:xfrm>
              <a:custGeom>
                <a:avLst/>
                <a:gdLst>
                  <a:gd name="T0" fmla="*/ 0 w 1232"/>
                  <a:gd name="T1" fmla="*/ 838 h 1085"/>
                  <a:gd name="T2" fmla="*/ 0 w 1232"/>
                  <a:gd name="T3" fmla="*/ 1085 h 1085"/>
                  <a:gd name="T4" fmla="*/ 50 w 1232"/>
                  <a:gd name="T5" fmla="*/ 1023 h 1085"/>
                  <a:gd name="T6" fmla="*/ 105 w 1232"/>
                  <a:gd name="T7" fmla="*/ 958 h 1085"/>
                  <a:gd name="T8" fmla="*/ 177 w 1232"/>
                  <a:gd name="T9" fmla="*/ 890 h 1085"/>
                  <a:gd name="T10" fmla="*/ 267 w 1232"/>
                  <a:gd name="T11" fmla="*/ 813 h 1085"/>
                  <a:gd name="T12" fmla="*/ 355 w 1232"/>
                  <a:gd name="T13" fmla="*/ 728 h 1085"/>
                  <a:gd name="T14" fmla="*/ 445 w 1232"/>
                  <a:gd name="T15" fmla="*/ 648 h 1085"/>
                  <a:gd name="T16" fmla="*/ 527 w 1232"/>
                  <a:gd name="T17" fmla="*/ 580 h 1085"/>
                  <a:gd name="T18" fmla="*/ 602 w 1232"/>
                  <a:gd name="T19" fmla="*/ 520 h 1085"/>
                  <a:gd name="T20" fmla="*/ 685 w 1232"/>
                  <a:gd name="T21" fmla="*/ 465 h 1085"/>
                  <a:gd name="T22" fmla="*/ 770 w 1232"/>
                  <a:gd name="T23" fmla="*/ 410 h 1085"/>
                  <a:gd name="T24" fmla="*/ 870 w 1232"/>
                  <a:gd name="T25" fmla="*/ 353 h 1085"/>
                  <a:gd name="T26" fmla="*/ 962 w 1232"/>
                  <a:gd name="T27" fmla="*/ 308 h 1085"/>
                  <a:gd name="T28" fmla="*/ 1057 w 1232"/>
                  <a:gd name="T29" fmla="*/ 268 h 1085"/>
                  <a:gd name="T30" fmla="*/ 1157 w 1232"/>
                  <a:gd name="T31" fmla="*/ 225 h 1085"/>
                  <a:gd name="T32" fmla="*/ 1232 w 1232"/>
                  <a:gd name="T33" fmla="*/ 190 h 1085"/>
                  <a:gd name="T34" fmla="*/ 1232 w 1232"/>
                  <a:gd name="T35" fmla="*/ 0 h 1085"/>
                  <a:gd name="T36" fmla="*/ 1097 w 1232"/>
                  <a:gd name="T37" fmla="*/ 38 h 1085"/>
                  <a:gd name="T38" fmla="*/ 900 w 1232"/>
                  <a:gd name="T39" fmla="*/ 123 h 1085"/>
                  <a:gd name="T40" fmla="*/ 647 w 1232"/>
                  <a:gd name="T41" fmla="*/ 230 h 1085"/>
                  <a:gd name="T42" fmla="*/ 462 w 1232"/>
                  <a:gd name="T43" fmla="*/ 345 h 1085"/>
                  <a:gd name="T44" fmla="*/ 292 w 1232"/>
                  <a:gd name="T45" fmla="*/ 510 h 1085"/>
                  <a:gd name="T46" fmla="*/ 125 w 1232"/>
                  <a:gd name="T47" fmla="*/ 648 h 1085"/>
                  <a:gd name="T48" fmla="*/ 0 w 1232"/>
                  <a:gd name="T49" fmla="*/ 780 h 1085"/>
                  <a:gd name="T50" fmla="*/ 0 w 1232"/>
                  <a:gd name="T51" fmla="*/ 1083 h 1085"/>
                  <a:gd name="T52" fmla="*/ 0 w 1232"/>
                  <a:gd name="T53" fmla="*/ 1078 h 1085"/>
                  <a:gd name="T54" fmla="*/ 0 w 1232"/>
                  <a:gd name="T55" fmla="*/ 838 h 1085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1232"/>
                  <a:gd name="T85" fmla="*/ 0 h 1085"/>
                  <a:gd name="T86" fmla="*/ 1232 w 1232"/>
                  <a:gd name="T87" fmla="*/ 1085 h 1085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1232" h="1085">
                    <a:moveTo>
                      <a:pt x="0" y="838"/>
                    </a:moveTo>
                    <a:lnTo>
                      <a:pt x="0" y="1085"/>
                    </a:lnTo>
                    <a:lnTo>
                      <a:pt x="50" y="1023"/>
                    </a:lnTo>
                    <a:lnTo>
                      <a:pt x="105" y="958"/>
                    </a:lnTo>
                    <a:lnTo>
                      <a:pt x="177" y="890"/>
                    </a:lnTo>
                    <a:lnTo>
                      <a:pt x="267" y="813"/>
                    </a:lnTo>
                    <a:lnTo>
                      <a:pt x="355" y="728"/>
                    </a:lnTo>
                    <a:lnTo>
                      <a:pt x="445" y="648"/>
                    </a:lnTo>
                    <a:lnTo>
                      <a:pt x="527" y="580"/>
                    </a:lnTo>
                    <a:lnTo>
                      <a:pt x="602" y="520"/>
                    </a:lnTo>
                    <a:lnTo>
                      <a:pt x="685" y="465"/>
                    </a:lnTo>
                    <a:lnTo>
                      <a:pt x="770" y="410"/>
                    </a:lnTo>
                    <a:lnTo>
                      <a:pt x="870" y="353"/>
                    </a:lnTo>
                    <a:lnTo>
                      <a:pt x="962" y="308"/>
                    </a:lnTo>
                    <a:lnTo>
                      <a:pt x="1057" y="268"/>
                    </a:lnTo>
                    <a:lnTo>
                      <a:pt x="1157" y="225"/>
                    </a:lnTo>
                    <a:lnTo>
                      <a:pt x="1232" y="190"/>
                    </a:lnTo>
                    <a:lnTo>
                      <a:pt x="1232" y="0"/>
                    </a:lnTo>
                    <a:lnTo>
                      <a:pt x="1097" y="38"/>
                    </a:lnTo>
                    <a:lnTo>
                      <a:pt x="900" y="123"/>
                    </a:lnTo>
                    <a:lnTo>
                      <a:pt x="647" y="230"/>
                    </a:lnTo>
                    <a:lnTo>
                      <a:pt x="462" y="345"/>
                    </a:lnTo>
                    <a:lnTo>
                      <a:pt x="292" y="510"/>
                    </a:lnTo>
                    <a:lnTo>
                      <a:pt x="125" y="648"/>
                    </a:lnTo>
                    <a:lnTo>
                      <a:pt x="0" y="780"/>
                    </a:lnTo>
                    <a:lnTo>
                      <a:pt x="0" y="1083"/>
                    </a:lnTo>
                    <a:lnTo>
                      <a:pt x="0" y="1078"/>
                    </a:lnTo>
                    <a:lnTo>
                      <a:pt x="0" y="83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FF00"/>
                  </a:gs>
                  <a:gs pos="50000">
                    <a:srgbClr val="767600"/>
                  </a:gs>
                  <a:gs pos="100000">
                    <a:srgbClr val="FFFF00"/>
                  </a:gs>
                </a:gsLst>
                <a:lin ang="5400000" scaled="1"/>
              </a:gra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148" name="Freeform 17"/>
              <p:cNvSpPr>
                <a:spLocks/>
              </p:cNvSpPr>
              <p:nvPr/>
            </p:nvSpPr>
            <p:spPr bwMode="auto">
              <a:xfrm>
                <a:off x="3197" y="5114"/>
                <a:ext cx="1473" cy="675"/>
              </a:xfrm>
              <a:custGeom>
                <a:avLst/>
                <a:gdLst>
                  <a:gd name="T0" fmla="*/ 0 w 1473"/>
                  <a:gd name="T1" fmla="*/ 0 h 675"/>
                  <a:gd name="T2" fmla="*/ 0 w 1473"/>
                  <a:gd name="T3" fmla="*/ 207 h 675"/>
                  <a:gd name="T4" fmla="*/ 95 w 1473"/>
                  <a:gd name="T5" fmla="*/ 225 h 675"/>
                  <a:gd name="T6" fmla="*/ 193 w 1473"/>
                  <a:gd name="T7" fmla="*/ 242 h 675"/>
                  <a:gd name="T8" fmla="*/ 285 w 1473"/>
                  <a:gd name="T9" fmla="*/ 265 h 675"/>
                  <a:gd name="T10" fmla="*/ 380 w 1473"/>
                  <a:gd name="T11" fmla="*/ 287 h 675"/>
                  <a:gd name="T12" fmla="*/ 490 w 1473"/>
                  <a:gd name="T13" fmla="*/ 315 h 675"/>
                  <a:gd name="T14" fmla="*/ 610 w 1473"/>
                  <a:gd name="T15" fmla="*/ 345 h 675"/>
                  <a:gd name="T16" fmla="*/ 760 w 1473"/>
                  <a:gd name="T17" fmla="*/ 390 h 675"/>
                  <a:gd name="T18" fmla="*/ 905 w 1473"/>
                  <a:gd name="T19" fmla="*/ 430 h 675"/>
                  <a:gd name="T20" fmla="*/ 1000 w 1473"/>
                  <a:gd name="T21" fmla="*/ 462 h 675"/>
                  <a:gd name="T22" fmla="*/ 1113 w 1473"/>
                  <a:gd name="T23" fmla="*/ 507 h 675"/>
                  <a:gd name="T24" fmla="*/ 1235 w 1473"/>
                  <a:gd name="T25" fmla="*/ 557 h 675"/>
                  <a:gd name="T26" fmla="*/ 1345 w 1473"/>
                  <a:gd name="T27" fmla="*/ 607 h 675"/>
                  <a:gd name="T28" fmla="*/ 1425 w 1473"/>
                  <a:gd name="T29" fmla="*/ 647 h 675"/>
                  <a:gd name="T30" fmla="*/ 1473 w 1473"/>
                  <a:gd name="T31" fmla="*/ 675 h 675"/>
                  <a:gd name="T32" fmla="*/ 1473 w 1473"/>
                  <a:gd name="T33" fmla="*/ 417 h 675"/>
                  <a:gd name="T34" fmla="*/ 1380 w 1473"/>
                  <a:gd name="T35" fmla="*/ 352 h 675"/>
                  <a:gd name="T36" fmla="*/ 1195 w 1473"/>
                  <a:gd name="T37" fmla="*/ 262 h 675"/>
                  <a:gd name="T38" fmla="*/ 980 w 1473"/>
                  <a:gd name="T39" fmla="*/ 172 h 675"/>
                  <a:gd name="T40" fmla="*/ 788 w 1473"/>
                  <a:gd name="T41" fmla="*/ 122 h 675"/>
                  <a:gd name="T42" fmla="*/ 565 w 1473"/>
                  <a:gd name="T43" fmla="*/ 60 h 675"/>
                  <a:gd name="T44" fmla="*/ 343 w 1473"/>
                  <a:gd name="T45" fmla="*/ 17 h 675"/>
                  <a:gd name="T46" fmla="*/ 185 w 1473"/>
                  <a:gd name="T47" fmla="*/ 2 h 675"/>
                  <a:gd name="T48" fmla="*/ 0 w 1473"/>
                  <a:gd name="T49" fmla="*/ 0 h 67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473"/>
                  <a:gd name="T76" fmla="*/ 0 h 675"/>
                  <a:gd name="T77" fmla="*/ 1473 w 1473"/>
                  <a:gd name="T78" fmla="*/ 675 h 675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473" h="675">
                    <a:moveTo>
                      <a:pt x="0" y="0"/>
                    </a:moveTo>
                    <a:lnTo>
                      <a:pt x="0" y="207"/>
                    </a:lnTo>
                    <a:lnTo>
                      <a:pt x="95" y="225"/>
                    </a:lnTo>
                    <a:lnTo>
                      <a:pt x="193" y="242"/>
                    </a:lnTo>
                    <a:lnTo>
                      <a:pt x="285" y="265"/>
                    </a:lnTo>
                    <a:lnTo>
                      <a:pt x="380" y="287"/>
                    </a:lnTo>
                    <a:lnTo>
                      <a:pt x="490" y="315"/>
                    </a:lnTo>
                    <a:lnTo>
                      <a:pt x="610" y="345"/>
                    </a:lnTo>
                    <a:lnTo>
                      <a:pt x="760" y="390"/>
                    </a:lnTo>
                    <a:lnTo>
                      <a:pt x="905" y="430"/>
                    </a:lnTo>
                    <a:lnTo>
                      <a:pt x="1000" y="462"/>
                    </a:lnTo>
                    <a:lnTo>
                      <a:pt x="1113" y="507"/>
                    </a:lnTo>
                    <a:lnTo>
                      <a:pt x="1235" y="557"/>
                    </a:lnTo>
                    <a:lnTo>
                      <a:pt x="1345" y="607"/>
                    </a:lnTo>
                    <a:lnTo>
                      <a:pt x="1425" y="647"/>
                    </a:lnTo>
                    <a:lnTo>
                      <a:pt x="1473" y="675"/>
                    </a:lnTo>
                    <a:lnTo>
                      <a:pt x="1473" y="417"/>
                    </a:lnTo>
                    <a:lnTo>
                      <a:pt x="1380" y="352"/>
                    </a:lnTo>
                    <a:lnTo>
                      <a:pt x="1195" y="262"/>
                    </a:lnTo>
                    <a:lnTo>
                      <a:pt x="980" y="172"/>
                    </a:lnTo>
                    <a:lnTo>
                      <a:pt x="788" y="122"/>
                    </a:lnTo>
                    <a:lnTo>
                      <a:pt x="565" y="60"/>
                    </a:lnTo>
                    <a:lnTo>
                      <a:pt x="343" y="17"/>
                    </a:lnTo>
                    <a:lnTo>
                      <a:pt x="185" y="2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FF00"/>
                  </a:gs>
                  <a:gs pos="50000">
                    <a:srgbClr val="767600"/>
                  </a:gs>
                  <a:gs pos="100000">
                    <a:srgbClr val="FFFF00"/>
                  </a:gs>
                </a:gsLst>
                <a:lin ang="5400000" scaled="1"/>
              </a:gra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149" name="Freeform 18"/>
              <p:cNvSpPr>
                <a:spLocks/>
              </p:cNvSpPr>
              <p:nvPr/>
            </p:nvSpPr>
            <p:spPr bwMode="auto">
              <a:xfrm>
                <a:off x="1795" y="3481"/>
                <a:ext cx="4112" cy="2058"/>
              </a:xfrm>
              <a:custGeom>
                <a:avLst/>
                <a:gdLst>
                  <a:gd name="T0" fmla="*/ 225 w 4112"/>
                  <a:gd name="T1" fmla="*/ 0 h 2058"/>
                  <a:gd name="T2" fmla="*/ 472 w 4112"/>
                  <a:gd name="T3" fmla="*/ 0 h 2058"/>
                  <a:gd name="T4" fmla="*/ 727 w 4112"/>
                  <a:gd name="T5" fmla="*/ 15 h 2058"/>
                  <a:gd name="T6" fmla="*/ 965 w 4112"/>
                  <a:gd name="T7" fmla="*/ 53 h 2058"/>
                  <a:gd name="T8" fmla="*/ 1240 w 4112"/>
                  <a:gd name="T9" fmla="*/ 113 h 2058"/>
                  <a:gd name="T10" fmla="*/ 1502 w 4112"/>
                  <a:gd name="T11" fmla="*/ 195 h 2058"/>
                  <a:gd name="T12" fmla="*/ 1780 w 4112"/>
                  <a:gd name="T13" fmla="*/ 308 h 2058"/>
                  <a:gd name="T14" fmla="*/ 2027 w 4112"/>
                  <a:gd name="T15" fmla="*/ 425 h 2058"/>
                  <a:gd name="T16" fmla="*/ 2262 w 4112"/>
                  <a:gd name="T17" fmla="*/ 543 h 2058"/>
                  <a:gd name="T18" fmla="*/ 2502 w 4112"/>
                  <a:gd name="T19" fmla="*/ 678 h 2058"/>
                  <a:gd name="T20" fmla="*/ 2727 w 4112"/>
                  <a:gd name="T21" fmla="*/ 828 h 2058"/>
                  <a:gd name="T22" fmla="*/ 2945 w 4112"/>
                  <a:gd name="T23" fmla="*/ 1000 h 2058"/>
                  <a:gd name="T24" fmla="*/ 3122 w 4112"/>
                  <a:gd name="T25" fmla="*/ 1173 h 2058"/>
                  <a:gd name="T26" fmla="*/ 3242 w 4112"/>
                  <a:gd name="T27" fmla="*/ 1333 h 2058"/>
                  <a:gd name="T28" fmla="*/ 3990 w 4112"/>
                  <a:gd name="T29" fmla="*/ 1280 h 2058"/>
                  <a:gd name="T30" fmla="*/ 3735 w 4112"/>
                  <a:gd name="T31" fmla="*/ 1393 h 2058"/>
                  <a:gd name="T32" fmla="*/ 3557 w 4112"/>
                  <a:gd name="T33" fmla="*/ 1483 h 2058"/>
                  <a:gd name="T34" fmla="*/ 3410 w 4112"/>
                  <a:gd name="T35" fmla="*/ 1575 h 2058"/>
                  <a:gd name="T36" fmla="*/ 3267 w 4112"/>
                  <a:gd name="T37" fmla="*/ 1690 h 2058"/>
                  <a:gd name="T38" fmla="*/ 3100 w 4112"/>
                  <a:gd name="T39" fmla="*/ 1840 h 2058"/>
                  <a:gd name="T40" fmla="*/ 2945 w 4112"/>
                  <a:gd name="T41" fmla="*/ 1990 h 2058"/>
                  <a:gd name="T42" fmla="*/ 2810 w 4112"/>
                  <a:gd name="T43" fmla="*/ 2028 h 2058"/>
                  <a:gd name="T44" fmla="*/ 2670 w 4112"/>
                  <a:gd name="T45" fmla="*/ 1958 h 2058"/>
                  <a:gd name="T46" fmla="*/ 2497 w 4112"/>
                  <a:gd name="T47" fmla="*/ 1888 h 2058"/>
                  <a:gd name="T48" fmla="*/ 2340 w 4112"/>
                  <a:gd name="T49" fmla="*/ 1838 h 2058"/>
                  <a:gd name="T50" fmla="*/ 2160 w 4112"/>
                  <a:gd name="T51" fmla="*/ 1788 h 2058"/>
                  <a:gd name="T52" fmla="*/ 1977 w 4112"/>
                  <a:gd name="T53" fmla="*/ 1740 h 2058"/>
                  <a:gd name="T54" fmla="*/ 1800 w 4112"/>
                  <a:gd name="T55" fmla="*/ 1703 h 2058"/>
                  <a:gd name="T56" fmla="*/ 1630 w 4112"/>
                  <a:gd name="T57" fmla="*/ 1665 h 2058"/>
                  <a:gd name="T58" fmla="*/ 1400 w 4112"/>
                  <a:gd name="T59" fmla="*/ 1630 h 2058"/>
                  <a:gd name="T60" fmla="*/ 2240 w 4112"/>
                  <a:gd name="T61" fmla="*/ 1355 h 2058"/>
                  <a:gd name="T62" fmla="*/ 2042 w 4112"/>
                  <a:gd name="T63" fmla="*/ 1098 h 2058"/>
                  <a:gd name="T64" fmla="*/ 1892 w 4112"/>
                  <a:gd name="T65" fmla="*/ 948 h 2058"/>
                  <a:gd name="T66" fmla="*/ 1675 w 4112"/>
                  <a:gd name="T67" fmla="*/ 745 h 2058"/>
                  <a:gd name="T68" fmla="*/ 1487 w 4112"/>
                  <a:gd name="T69" fmla="*/ 588 h 2058"/>
                  <a:gd name="T70" fmla="*/ 1337 w 4112"/>
                  <a:gd name="T71" fmla="*/ 470 h 2058"/>
                  <a:gd name="T72" fmla="*/ 1150 w 4112"/>
                  <a:gd name="T73" fmla="*/ 353 h 2058"/>
                  <a:gd name="T74" fmla="*/ 957 w 4112"/>
                  <a:gd name="T75" fmla="*/ 255 h 2058"/>
                  <a:gd name="T76" fmla="*/ 727 w 4112"/>
                  <a:gd name="T77" fmla="*/ 173 h 2058"/>
                  <a:gd name="T78" fmla="*/ 480 w 4112"/>
                  <a:gd name="T79" fmla="*/ 113 h 2058"/>
                  <a:gd name="T80" fmla="*/ 217 w 4112"/>
                  <a:gd name="T81" fmla="*/ 60 h 2058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4112"/>
                  <a:gd name="T124" fmla="*/ 0 h 2058"/>
                  <a:gd name="T125" fmla="*/ 4112 w 4112"/>
                  <a:gd name="T126" fmla="*/ 2058 h 2058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4112" h="2058">
                    <a:moveTo>
                      <a:pt x="0" y="15"/>
                    </a:moveTo>
                    <a:lnTo>
                      <a:pt x="225" y="0"/>
                    </a:lnTo>
                    <a:lnTo>
                      <a:pt x="337" y="0"/>
                    </a:lnTo>
                    <a:lnTo>
                      <a:pt x="472" y="0"/>
                    </a:lnTo>
                    <a:lnTo>
                      <a:pt x="600" y="8"/>
                    </a:lnTo>
                    <a:lnTo>
                      <a:pt x="727" y="15"/>
                    </a:lnTo>
                    <a:lnTo>
                      <a:pt x="852" y="30"/>
                    </a:lnTo>
                    <a:lnTo>
                      <a:pt x="965" y="53"/>
                    </a:lnTo>
                    <a:lnTo>
                      <a:pt x="1090" y="75"/>
                    </a:lnTo>
                    <a:lnTo>
                      <a:pt x="1240" y="113"/>
                    </a:lnTo>
                    <a:lnTo>
                      <a:pt x="1375" y="158"/>
                    </a:lnTo>
                    <a:lnTo>
                      <a:pt x="1502" y="195"/>
                    </a:lnTo>
                    <a:lnTo>
                      <a:pt x="1645" y="248"/>
                    </a:lnTo>
                    <a:lnTo>
                      <a:pt x="1780" y="308"/>
                    </a:lnTo>
                    <a:lnTo>
                      <a:pt x="1915" y="368"/>
                    </a:lnTo>
                    <a:lnTo>
                      <a:pt x="2027" y="425"/>
                    </a:lnTo>
                    <a:lnTo>
                      <a:pt x="2155" y="485"/>
                    </a:lnTo>
                    <a:lnTo>
                      <a:pt x="2262" y="543"/>
                    </a:lnTo>
                    <a:lnTo>
                      <a:pt x="2382" y="610"/>
                    </a:lnTo>
                    <a:lnTo>
                      <a:pt x="2502" y="678"/>
                    </a:lnTo>
                    <a:lnTo>
                      <a:pt x="2622" y="760"/>
                    </a:lnTo>
                    <a:lnTo>
                      <a:pt x="2727" y="828"/>
                    </a:lnTo>
                    <a:lnTo>
                      <a:pt x="2840" y="918"/>
                    </a:lnTo>
                    <a:lnTo>
                      <a:pt x="2945" y="1000"/>
                    </a:lnTo>
                    <a:lnTo>
                      <a:pt x="3042" y="1083"/>
                    </a:lnTo>
                    <a:lnTo>
                      <a:pt x="3122" y="1173"/>
                    </a:lnTo>
                    <a:lnTo>
                      <a:pt x="3190" y="1250"/>
                    </a:lnTo>
                    <a:lnTo>
                      <a:pt x="3242" y="1333"/>
                    </a:lnTo>
                    <a:lnTo>
                      <a:pt x="4112" y="1223"/>
                    </a:lnTo>
                    <a:lnTo>
                      <a:pt x="3990" y="1280"/>
                    </a:lnTo>
                    <a:lnTo>
                      <a:pt x="3847" y="1340"/>
                    </a:lnTo>
                    <a:lnTo>
                      <a:pt x="3735" y="1393"/>
                    </a:lnTo>
                    <a:lnTo>
                      <a:pt x="3650" y="1433"/>
                    </a:lnTo>
                    <a:lnTo>
                      <a:pt x="3557" y="1483"/>
                    </a:lnTo>
                    <a:lnTo>
                      <a:pt x="3482" y="1528"/>
                    </a:lnTo>
                    <a:lnTo>
                      <a:pt x="3410" y="1575"/>
                    </a:lnTo>
                    <a:lnTo>
                      <a:pt x="3337" y="1633"/>
                    </a:lnTo>
                    <a:lnTo>
                      <a:pt x="3267" y="1690"/>
                    </a:lnTo>
                    <a:lnTo>
                      <a:pt x="3182" y="1763"/>
                    </a:lnTo>
                    <a:lnTo>
                      <a:pt x="3100" y="1840"/>
                    </a:lnTo>
                    <a:lnTo>
                      <a:pt x="3027" y="1905"/>
                    </a:lnTo>
                    <a:lnTo>
                      <a:pt x="2945" y="1990"/>
                    </a:lnTo>
                    <a:lnTo>
                      <a:pt x="2877" y="2058"/>
                    </a:lnTo>
                    <a:lnTo>
                      <a:pt x="2810" y="2028"/>
                    </a:lnTo>
                    <a:lnTo>
                      <a:pt x="2742" y="1990"/>
                    </a:lnTo>
                    <a:lnTo>
                      <a:pt x="2670" y="1958"/>
                    </a:lnTo>
                    <a:lnTo>
                      <a:pt x="2585" y="1923"/>
                    </a:lnTo>
                    <a:lnTo>
                      <a:pt x="2497" y="1888"/>
                    </a:lnTo>
                    <a:lnTo>
                      <a:pt x="2417" y="1860"/>
                    </a:lnTo>
                    <a:lnTo>
                      <a:pt x="2340" y="1838"/>
                    </a:lnTo>
                    <a:lnTo>
                      <a:pt x="2252" y="1810"/>
                    </a:lnTo>
                    <a:lnTo>
                      <a:pt x="2160" y="1788"/>
                    </a:lnTo>
                    <a:lnTo>
                      <a:pt x="2065" y="1763"/>
                    </a:lnTo>
                    <a:lnTo>
                      <a:pt x="1977" y="1740"/>
                    </a:lnTo>
                    <a:lnTo>
                      <a:pt x="1892" y="1718"/>
                    </a:lnTo>
                    <a:lnTo>
                      <a:pt x="1800" y="1703"/>
                    </a:lnTo>
                    <a:lnTo>
                      <a:pt x="1712" y="1683"/>
                    </a:lnTo>
                    <a:lnTo>
                      <a:pt x="1630" y="1665"/>
                    </a:lnTo>
                    <a:lnTo>
                      <a:pt x="1532" y="1645"/>
                    </a:lnTo>
                    <a:lnTo>
                      <a:pt x="1400" y="1630"/>
                    </a:lnTo>
                    <a:lnTo>
                      <a:pt x="2300" y="1475"/>
                    </a:lnTo>
                    <a:lnTo>
                      <a:pt x="2240" y="1355"/>
                    </a:lnTo>
                    <a:lnTo>
                      <a:pt x="2170" y="1265"/>
                    </a:lnTo>
                    <a:lnTo>
                      <a:pt x="2042" y="1098"/>
                    </a:lnTo>
                    <a:lnTo>
                      <a:pt x="1967" y="1023"/>
                    </a:lnTo>
                    <a:lnTo>
                      <a:pt x="1892" y="948"/>
                    </a:lnTo>
                    <a:lnTo>
                      <a:pt x="1757" y="820"/>
                    </a:lnTo>
                    <a:lnTo>
                      <a:pt x="1675" y="745"/>
                    </a:lnTo>
                    <a:lnTo>
                      <a:pt x="1577" y="655"/>
                    </a:lnTo>
                    <a:lnTo>
                      <a:pt x="1487" y="588"/>
                    </a:lnTo>
                    <a:lnTo>
                      <a:pt x="1412" y="528"/>
                    </a:lnTo>
                    <a:lnTo>
                      <a:pt x="1337" y="470"/>
                    </a:lnTo>
                    <a:lnTo>
                      <a:pt x="1247" y="410"/>
                    </a:lnTo>
                    <a:lnTo>
                      <a:pt x="1150" y="353"/>
                    </a:lnTo>
                    <a:lnTo>
                      <a:pt x="1052" y="308"/>
                    </a:lnTo>
                    <a:lnTo>
                      <a:pt x="957" y="255"/>
                    </a:lnTo>
                    <a:lnTo>
                      <a:pt x="837" y="210"/>
                    </a:lnTo>
                    <a:lnTo>
                      <a:pt x="727" y="173"/>
                    </a:lnTo>
                    <a:lnTo>
                      <a:pt x="600" y="143"/>
                    </a:lnTo>
                    <a:lnTo>
                      <a:pt x="480" y="113"/>
                    </a:lnTo>
                    <a:lnTo>
                      <a:pt x="352" y="83"/>
                    </a:lnTo>
                    <a:lnTo>
                      <a:pt x="217" y="60"/>
                    </a:lnTo>
                    <a:lnTo>
                      <a:pt x="0" y="15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FF00"/>
                  </a:gs>
                  <a:gs pos="50000">
                    <a:srgbClr val="767600"/>
                  </a:gs>
                  <a:gs pos="100000">
                    <a:srgbClr val="FFFF00"/>
                  </a:gs>
                </a:gsLst>
                <a:lin ang="5400000" scaled="1"/>
              </a:gra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403648" y="3212976"/>
            <a:ext cx="2168525" cy="2457450"/>
            <a:chOff x="864" y="2016"/>
            <a:chExt cx="1366" cy="1548"/>
          </a:xfrm>
        </p:grpSpPr>
        <p:sp>
          <p:nvSpPr>
            <p:cNvPr id="5138" name="Text Box 6"/>
            <p:cNvSpPr txBox="1">
              <a:spLocks noChangeArrowheads="1"/>
            </p:cNvSpPr>
            <p:nvPr/>
          </p:nvSpPr>
          <p:spPr bwMode="auto">
            <a:xfrm>
              <a:off x="864" y="2016"/>
              <a:ext cx="1200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>
                  <a:solidFill>
                    <a:prstClr val="white"/>
                  </a:solidFill>
                  <a:latin typeface="Arial" charset="0"/>
                </a:rPr>
                <a:t>Putting conclusions into practice</a:t>
              </a:r>
            </a:p>
          </p:txBody>
        </p:sp>
        <p:grpSp>
          <p:nvGrpSpPr>
            <p:cNvPr id="7" name="Group 19"/>
            <p:cNvGrpSpPr>
              <a:grpSpLocks/>
            </p:cNvGrpSpPr>
            <p:nvPr/>
          </p:nvGrpSpPr>
          <p:grpSpPr bwMode="auto">
            <a:xfrm rot="-10422220">
              <a:off x="1104" y="3072"/>
              <a:ext cx="1126" cy="492"/>
              <a:chOff x="1795" y="3481"/>
              <a:chExt cx="4112" cy="2310"/>
            </a:xfrm>
          </p:grpSpPr>
          <p:sp>
            <p:nvSpPr>
              <p:cNvPr id="5140" name="Freeform 20"/>
              <p:cNvSpPr>
                <a:spLocks/>
              </p:cNvSpPr>
              <p:nvPr/>
            </p:nvSpPr>
            <p:spPr bwMode="auto">
              <a:xfrm>
                <a:off x="1798" y="3489"/>
                <a:ext cx="2379" cy="1517"/>
              </a:xfrm>
              <a:custGeom>
                <a:avLst/>
                <a:gdLst>
                  <a:gd name="T0" fmla="*/ 0 w 2379"/>
                  <a:gd name="T1" fmla="*/ 0 h 1517"/>
                  <a:gd name="T2" fmla="*/ 0 w 2379"/>
                  <a:gd name="T3" fmla="*/ 112 h 1517"/>
                  <a:gd name="T4" fmla="*/ 172 w 2379"/>
                  <a:gd name="T5" fmla="*/ 142 h 1517"/>
                  <a:gd name="T6" fmla="*/ 329 w 2379"/>
                  <a:gd name="T7" fmla="*/ 180 h 1517"/>
                  <a:gd name="T8" fmla="*/ 472 w 2379"/>
                  <a:gd name="T9" fmla="*/ 225 h 1517"/>
                  <a:gd name="T10" fmla="*/ 619 w 2379"/>
                  <a:gd name="T11" fmla="*/ 270 h 1517"/>
                  <a:gd name="T12" fmla="*/ 744 w 2379"/>
                  <a:gd name="T13" fmla="*/ 315 h 1517"/>
                  <a:gd name="T14" fmla="*/ 849 w 2379"/>
                  <a:gd name="T15" fmla="*/ 360 h 1517"/>
                  <a:gd name="T16" fmla="*/ 947 w 2379"/>
                  <a:gd name="T17" fmla="*/ 400 h 1517"/>
                  <a:gd name="T18" fmla="*/ 1059 w 2379"/>
                  <a:gd name="T19" fmla="*/ 452 h 1517"/>
                  <a:gd name="T20" fmla="*/ 1157 w 2379"/>
                  <a:gd name="T21" fmla="*/ 512 h 1517"/>
                  <a:gd name="T22" fmla="*/ 1269 w 2379"/>
                  <a:gd name="T23" fmla="*/ 587 h 1517"/>
                  <a:gd name="T24" fmla="*/ 1359 w 2379"/>
                  <a:gd name="T25" fmla="*/ 655 h 1517"/>
                  <a:gd name="T26" fmla="*/ 1449 w 2379"/>
                  <a:gd name="T27" fmla="*/ 722 h 1517"/>
                  <a:gd name="T28" fmla="*/ 1532 w 2379"/>
                  <a:gd name="T29" fmla="*/ 797 h 1517"/>
                  <a:gd name="T30" fmla="*/ 1637 w 2379"/>
                  <a:gd name="T31" fmla="*/ 887 h 1517"/>
                  <a:gd name="T32" fmla="*/ 1749 w 2379"/>
                  <a:gd name="T33" fmla="*/ 992 h 1517"/>
                  <a:gd name="T34" fmla="*/ 1814 w 2379"/>
                  <a:gd name="T35" fmla="*/ 1067 h 1517"/>
                  <a:gd name="T36" fmla="*/ 1882 w 2379"/>
                  <a:gd name="T37" fmla="*/ 1147 h 1517"/>
                  <a:gd name="T38" fmla="*/ 1949 w 2379"/>
                  <a:gd name="T39" fmla="*/ 1225 h 1517"/>
                  <a:gd name="T40" fmla="*/ 2009 w 2379"/>
                  <a:gd name="T41" fmla="*/ 1300 h 1517"/>
                  <a:gd name="T42" fmla="*/ 2084 w 2379"/>
                  <a:gd name="T43" fmla="*/ 1420 h 1517"/>
                  <a:gd name="T44" fmla="*/ 2129 w 2379"/>
                  <a:gd name="T45" fmla="*/ 1517 h 1517"/>
                  <a:gd name="T46" fmla="*/ 2379 w 2379"/>
                  <a:gd name="T47" fmla="*/ 1487 h 1517"/>
                  <a:gd name="T48" fmla="*/ 2297 w 2379"/>
                  <a:gd name="T49" fmla="*/ 1322 h 1517"/>
                  <a:gd name="T50" fmla="*/ 2174 w 2379"/>
                  <a:gd name="T51" fmla="*/ 1147 h 1517"/>
                  <a:gd name="T52" fmla="*/ 2047 w 2379"/>
                  <a:gd name="T53" fmla="*/ 1000 h 1517"/>
                  <a:gd name="T54" fmla="*/ 1882 w 2379"/>
                  <a:gd name="T55" fmla="*/ 842 h 1517"/>
                  <a:gd name="T56" fmla="*/ 1659 w 2379"/>
                  <a:gd name="T57" fmla="*/ 617 h 1517"/>
                  <a:gd name="T58" fmla="*/ 1412 w 2379"/>
                  <a:gd name="T59" fmla="*/ 430 h 1517"/>
                  <a:gd name="T60" fmla="*/ 1149 w 2379"/>
                  <a:gd name="T61" fmla="*/ 270 h 1517"/>
                  <a:gd name="T62" fmla="*/ 917 w 2379"/>
                  <a:gd name="T63" fmla="*/ 172 h 1517"/>
                  <a:gd name="T64" fmla="*/ 627 w 2379"/>
                  <a:gd name="T65" fmla="*/ 75 h 1517"/>
                  <a:gd name="T66" fmla="*/ 389 w 2379"/>
                  <a:gd name="T67" fmla="*/ 37 h 1517"/>
                  <a:gd name="T68" fmla="*/ 0 w 2379"/>
                  <a:gd name="T69" fmla="*/ 0 h 1517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2379"/>
                  <a:gd name="T106" fmla="*/ 0 h 1517"/>
                  <a:gd name="T107" fmla="*/ 2379 w 2379"/>
                  <a:gd name="T108" fmla="*/ 1517 h 1517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2379" h="1517">
                    <a:moveTo>
                      <a:pt x="0" y="0"/>
                    </a:moveTo>
                    <a:lnTo>
                      <a:pt x="0" y="112"/>
                    </a:lnTo>
                    <a:lnTo>
                      <a:pt x="172" y="142"/>
                    </a:lnTo>
                    <a:lnTo>
                      <a:pt x="329" y="180"/>
                    </a:lnTo>
                    <a:lnTo>
                      <a:pt x="472" y="225"/>
                    </a:lnTo>
                    <a:lnTo>
                      <a:pt x="619" y="270"/>
                    </a:lnTo>
                    <a:lnTo>
                      <a:pt x="744" y="315"/>
                    </a:lnTo>
                    <a:lnTo>
                      <a:pt x="849" y="360"/>
                    </a:lnTo>
                    <a:lnTo>
                      <a:pt x="947" y="400"/>
                    </a:lnTo>
                    <a:lnTo>
                      <a:pt x="1059" y="452"/>
                    </a:lnTo>
                    <a:lnTo>
                      <a:pt x="1157" y="512"/>
                    </a:lnTo>
                    <a:lnTo>
                      <a:pt x="1269" y="587"/>
                    </a:lnTo>
                    <a:lnTo>
                      <a:pt x="1359" y="655"/>
                    </a:lnTo>
                    <a:lnTo>
                      <a:pt x="1449" y="722"/>
                    </a:lnTo>
                    <a:lnTo>
                      <a:pt x="1532" y="797"/>
                    </a:lnTo>
                    <a:lnTo>
                      <a:pt x="1637" y="887"/>
                    </a:lnTo>
                    <a:lnTo>
                      <a:pt x="1749" y="992"/>
                    </a:lnTo>
                    <a:lnTo>
                      <a:pt x="1814" y="1067"/>
                    </a:lnTo>
                    <a:lnTo>
                      <a:pt x="1882" y="1147"/>
                    </a:lnTo>
                    <a:lnTo>
                      <a:pt x="1949" y="1225"/>
                    </a:lnTo>
                    <a:lnTo>
                      <a:pt x="2009" y="1300"/>
                    </a:lnTo>
                    <a:lnTo>
                      <a:pt x="2084" y="1420"/>
                    </a:lnTo>
                    <a:lnTo>
                      <a:pt x="2129" y="1517"/>
                    </a:lnTo>
                    <a:lnTo>
                      <a:pt x="2379" y="1487"/>
                    </a:lnTo>
                    <a:lnTo>
                      <a:pt x="2297" y="1322"/>
                    </a:lnTo>
                    <a:lnTo>
                      <a:pt x="2174" y="1147"/>
                    </a:lnTo>
                    <a:lnTo>
                      <a:pt x="2047" y="1000"/>
                    </a:lnTo>
                    <a:lnTo>
                      <a:pt x="1882" y="842"/>
                    </a:lnTo>
                    <a:lnTo>
                      <a:pt x="1659" y="617"/>
                    </a:lnTo>
                    <a:lnTo>
                      <a:pt x="1412" y="430"/>
                    </a:lnTo>
                    <a:lnTo>
                      <a:pt x="1149" y="270"/>
                    </a:lnTo>
                    <a:lnTo>
                      <a:pt x="917" y="172"/>
                    </a:lnTo>
                    <a:lnTo>
                      <a:pt x="627" y="75"/>
                    </a:lnTo>
                    <a:lnTo>
                      <a:pt x="389" y="37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FF00"/>
                  </a:gs>
                  <a:gs pos="50000">
                    <a:srgbClr val="767600"/>
                  </a:gs>
                  <a:gs pos="100000">
                    <a:srgbClr val="FFFF00"/>
                  </a:gs>
                </a:gsLst>
                <a:lin ang="5400000" scaled="1"/>
              </a:gra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141" name="Freeform 21"/>
              <p:cNvSpPr>
                <a:spLocks/>
              </p:cNvSpPr>
              <p:nvPr/>
            </p:nvSpPr>
            <p:spPr bwMode="auto">
              <a:xfrm>
                <a:off x="4675" y="4706"/>
                <a:ext cx="1232" cy="1085"/>
              </a:xfrm>
              <a:custGeom>
                <a:avLst/>
                <a:gdLst>
                  <a:gd name="T0" fmla="*/ 0 w 1232"/>
                  <a:gd name="T1" fmla="*/ 838 h 1085"/>
                  <a:gd name="T2" fmla="*/ 0 w 1232"/>
                  <a:gd name="T3" fmla="*/ 1085 h 1085"/>
                  <a:gd name="T4" fmla="*/ 50 w 1232"/>
                  <a:gd name="T5" fmla="*/ 1023 h 1085"/>
                  <a:gd name="T6" fmla="*/ 105 w 1232"/>
                  <a:gd name="T7" fmla="*/ 958 h 1085"/>
                  <a:gd name="T8" fmla="*/ 177 w 1232"/>
                  <a:gd name="T9" fmla="*/ 890 h 1085"/>
                  <a:gd name="T10" fmla="*/ 267 w 1232"/>
                  <a:gd name="T11" fmla="*/ 813 h 1085"/>
                  <a:gd name="T12" fmla="*/ 355 w 1232"/>
                  <a:gd name="T13" fmla="*/ 728 h 1085"/>
                  <a:gd name="T14" fmla="*/ 445 w 1232"/>
                  <a:gd name="T15" fmla="*/ 648 h 1085"/>
                  <a:gd name="T16" fmla="*/ 527 w 1232"/>
                  <a:gd name="T17" fmla="*/ 580 h 1085"/>
                  <a:gd name="T18" fmla="*/ 602 w 1232"/>
                  <a:gd name="T19" fmla="*/ 520 h 1085"/>
                  <a:gd name="T20" fmla="*/ 685 w 1232"/>
                  <a:gd name="T21" fmla="*/ 465 h 1085"/>
                  <a:gd name="T22" fmla="*/ 770 w 1232"/>
                  <a:gd name="T23" fmla="*/ 410 h 1085"/>
                  <a:gd name="T24" fmla="*/ 870 w 1232"/>
                  <a:gd name="T25" fmla="*/ 353 h 1085"/>
                  <a:gd name="T26" fmla="*/ 962 w 1232"/>
                  <a:gd name="T27" fmla="*/ 308 h 1085"/>
                  <a:gd name="T28" fmla="*/ 1057 w 1232"/>
                  <a:gd name="T29" fmla="*/ 268 h 1085"/>
                  <a:gd name="T30" fmla="*/ 1157 w 1232"/>
                  <a:gd name="T31" fmla="*/ 225 h 1085"/>
                  <a:gd name="T32" fmla="*/ 1232 w 1232"/>
                  <a:gd name="T33" fmla="*/ 190 h 1085"/>
                  <a:gd name="T34" fmla="*/ 1232 w 1232"/>
                  <a:gd name="T35" fmla="*/ 0 h 1085"/>
                  <a:gd name="T36" fmla="*/ 1097 w 1232"/>
                  <a:gd name="T37" fmla="*/ 38 h 1085"/>
                  <a:gd name="T38" fmla="*/ 900 w 1232"/>
                  <a:gd name="T39" fmla="*/ 123 h 1085"/>
                  <a:gd name="T40" fmla="*/ 647 w 1232"/>
                  <a:gd name="T41" fmla="*/ 230 h 1085"/>
                  <a:gd name="T42" fmla="*/ 462 w 1232"/>
                  <a:gd name="T43" fmla="*/ 345 h 1085"/>
                  <a:gd name="T44" fmla="*/ 292 w 1232"/>
                  <a:gd name="T45" fmla="*/ 510 h 1085"/>
                  <a:gd name="T46" fmla="*/ 125 w 1232"/>
                  <a:gd name="T47" fmla="*/ 648 h 1085"/>
                  <a:gd name="T48" fmla="*/ 0 w 1232"/>
                  <a:gd name="T49" fmla="*/ 780 h 1085"/>
                  <a:gd name="T50" fmla="*/ 0 w 1232"/>
                  <a:gd name="T51" fmla="*/ 1083 h 1085"/>
                  <a:gd name="T52" fmla="*/ 0 w 1232"/>
                  <a:gd name="T53" fmla="*/ 1078 h 1085"/>
                  <a:gd name="T54" fmla="*/ 0 w 1232"/>
                  <a:gd name="T55" fmla="*/ 838 h 1085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1232"/>
                  <a:gd name="T85" fmla="*/ 0 h 1085"/>
                  <a:gd name="T86" fmla="*/ 1232 w 1232"/>
                  <a:gd name="T87" fmla="*/ 1085 h 1085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1232" h="1085">
                    <a:moveTo>
                      <a:pt x="0" y="838"/>
                    </a:moveTo>
                    <a:lnTo>
                      <a:pt x="0" y="1085"/>
                    </a:lnTo>
                    <a:lnTo>
                      <a:pt x="50" y="1023"/>
                    </a:lnTo>
                    <a:lnTo>
                      <a:pt x="105" y="958"/>
                    </a:lnTo>
                    <a:lnTo>
                      <a:pt x="177" y="890"/>
                    </a:lnTo>
                    <a:lnTo>
                      <a:pt x="267" y="813"/>
                    </a:lnTo>
                    <a:lnTo>
                      <a:pt x="355" y="728"/>
                    </a:lnTo>
                    <a:lnTo>
                      <a:pt x="445" y="648"/>
                    </a:lnTo>
                    <a:lnTo>
                      <a:pt x="527" y="580"/>
                    </a:lnTo>
                    <a:lnTo>
                      <a:pt x="602" y="520"/>
                    </a:lnTo>
                    <a:lnTo>
                      <a:pt x="685" y="465"/>
                    </a:lnTo>
                    <a:lnTo>
                      <a:pt x="770" y="410"/>
                    </a:lnTo>
                    <a:lnTo>
                      <a:pt x="870" y="353"/>
                    </a:lnTo>
                    <a:lnTo>
                      <a:pt x="962" y="308"/>
                    </a:lnTo>
                    <a:lnTo>
                      <a:pt x="1057" y="268"/>
                    </a:lnTo>
                    <a:lnTo>
                      <a:pt x="1157" y="225"/>
                    </a:lnTo>
                    <a:lnTo>
                      <a:pt x="1232" y="190"/>
                    </a:lnTo>
                    <a:lnTo>
                      <a:pt x="1232" y="0"/>
                    </a:lnTo>
                    <a:lnTo>
                      <a:pt x="1097" y="38"/>
                    </a:lnTo>
                    <a:lnTo>
                      <a:pt x="900" y="123"/>
                    </a:lnTo>
                    <a:lnTo>
                      <a:pt x="647" y="230"/>
                    </a:lnTo>
                    <a:lnTo>
                      <a:pt x="462" y="345"/>
                    </a:lnTo>
                    <a:lnTo>
                      <a:pt x="292" y="510"/>
                    </a:lnTo>
                    <a:lnTo>
                      <a:pt x="125" y="648"/>
                    </a:lnTo>
                    <a:lnTo>
                      <a:pt x="0" y="780"/>
                    </a:lnTo>
                    <a:lnTo>
                      <a:pt x="0" y="1083"/>
                    </a:lnTo>
                    <a:lnTo>
                      <a:pt x="0" y="1078"/>
                    </a:lnTo>
                    <a:lnTo>
                      <a:pt x="0" y="83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FF00"/>
                  </a:gs>
                  <a:gs pos="50000">
                    <a:srgbClr val="767600"/>
                  </a:gs>
                  <a:gs pos="100000">
                    <a:srgbClr val="FFFF00"/>
                  </a:gs>
                </a:gsLst>
                <a:lin ang="5400000" scaled="1"/>
              </a:gra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142" name="Freeform 22"/>
              <p:cNvSpPr>
                <a:spLocks/>
              </p:cNvSpPr>
              <p:nvPr/>
            </p:nvSpPr>
            <p:spPr bwMode="auto">
              <a:xfrm>
                <a:off x="3197" y="5114"/>
                <a:ext cx="1473" cy="675"/>
              </a:xfrm>
              <a:custGeom>
                <a:avLst/>
                <a:gdLst>
                  <a:gd name="T0" fmla="*/ 0 w 1473"/>
                  <a:gd name="T1" fmla="*/ 0 h 675"/>
                  <a:gd name="T2" fmla="*/ 0 w 1473"/>
                  <a:gd name="T3" fmla="*/ 207 h 675"/>
                  <a:gd name="T4" fmla="*/ 95 w 1473"/>
                  <a:gd name="T5" fmla="*/ 225 h 675"/>
                  <a:gd name="T6" fmla="*/ 193 w 1473"/>
                  <a:gd name="T7" fmla="*/ 242 h 675"/>
                  <a:gd name="T8" fmla="*/ 285 w 1473"/>
                  <a:gd name="T9" fmla="*/ 265 h 675"/>
                  <a:gd name="T10" fmla="*/ 380 w 1473"/>
                  <a:gd name="T11" fmla="*/ 287 h 675"/>
                  <a:gd name="T12" fmla="*/ 490 w 1473"/>
                  <a:gd name="T13" fmla="*/ 315 h 675"/>
                  <a:gd name="T14" fmla="*/ 610 w 1473"/>
                  <a:gd name="T15" fmla="*/ 345 h 675"/>
                  <a:gd name="T16" fmla="*/ 760 w 1473"/>
                  <a:gd name="T17" fmla="*/ 390 h 675"/>
                  <a:gd name="T18" fmla="*/ 905 w 1473"/>
                  <a:gd name="T19" fmla="*/ 430 h 675"/>
                  <a:gd name="T20" fmla="*/ 1000 w 1473"/>
                  <a:gd name="T21" fmla="*/ 462 h 675"/>
                  <a:gd name="T22" fmla="*/ 1113 w 1473"/>
                  <a:gd name="T23" fmla="*/ 507 h 675"/>
                  <a:gd name="T24" fmla="*/ 1235 w 1473"/>
                  <a:gd name="T25" fmla="*/ 557 h 675"/>
                  <a:gd name="T26" fmla="*/ 1345 w 1473"/>
                  <a:gd name="T27" fmla="*/ 607 h 675"/>
                  <a:gd name="T28" fmla="*/ 1425 w 1473"/>
                  <a:gd name="T29" fmla="*/ 647 h 675"/>
                  <a:gd name="T30" fmla="*/ 1473 w 1473"/>
                  <a:gd name="T31" fmla="*/ 675 h 675"/>
                  <a:gd name="T32" fmla="*/ 1473 w 1473"/>
                  <a:gd name="T33" fmla="*/ 417 h 675"/>
                  <a:gd name="T34" fmla="*/ 1380 w 1473"/>
                  <a:gd name="T35" fmla="*/ 352 h 675"/>
                  <a:gd name="T36" fmla="*/ 1195 w 1473"/>
                  <a:gd name="T37" fmla="*/ 262 h 675"/>
                  <a:gd name="T38" fmla="*/ 980 w 1473"/>
                  <a:gd name="T39" fmla="*/ 172 h 675"/>
                  <a:gd name="T40" fmla="*/ 788 w 1473"/>
                  <a:gd name="T41" fmla="*/ 122 h 675"/>
                  <a:gd name="T42" fmla="*/ 565 w 1473"/>
                  <a:gd name="T43" fmla="*/ 60 h 675"/>
                  <a:gd name="T44" fmla="*/ 343 w 1473"/>
                  <a:gd name="T45" fmla="*/ 17 h 675"/>
                  <a:gd name="T46" fmla="*/ 185 w 1473"/>
                  <a:gd name="T47" fmla="*/ 2 h 675"/>
                  <a:gd name="T48" fmla="*/ 0 w 1473"/>
                  <a:gd name="T49" fmla="*/ 0 h 67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473"/>
                  <a:gd name="T76" fmla="*/ 0 h 675"/>
                  <a:gd name="T77" fmla="*/ 1473 w 1473"/>
                  <a:gd name="T78" fmla="*/ 675 h 675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473" h="675">
                    <a:moveTo>
                      <a:pt x="0" y="0"/>
                    </a:moveTo>
                    <a:lnTo>
                      <a:pt x="0" y="207"/>
                    </a:lnTo>
                    <a:lnTo>
                      <a:pt x="95" y="225"/>
                    </a:lnTo>
                    <a:lnTo>
                      <a:pt x="193" y="242"/>
                    </a:lnTo>
                    <a:lnTo>
                      <a:pt x="285" y="265"/>
                    </a:lnTo>
                    <a:lnTo>
                      <a:pt x="380" y="287"/>
                    </a:lnTo>
                    <a:lnTo>
                      <a:pt x="490" y="315"/>
                    </a:lnTo>
                    <a:lnTo>
                      <a:pt x="610" y="345"/>
                    </a:lnTo>
                    <a:lnTo>
                      <a:pt x="760" y="390"/>
                    </a:lnTo>
                    <a:lnTo>
                      <a:pt x="905" y="430"/>
                    </a:lnTo>
                    <a:lnTo>
                      <a:pt x="1000" y="462"/>
                    </a:lnTo>
                    <a:lnTo>
                      <a:pt x="1113" y="507"/>
                    </a:lnTo>
                    <a:lnTo>
                      <a:pt x="1235" y="557"/>
                    </a:lnTo>
                    <a:lnTo>
                      <a:pt x="1345" y="607"/>
                    </a:lnTo>
                    <a:lnTo>
                      <a:pt x="1425" y="647"/>
                    </a:lnTo>
                    <a:lnTo>
                      <a:pt x="1473" y="675"/>
                    </a:lnTo>
                    <a:lnTo>
                      <a:pt x="1473" y="417"/>
                    </a:lnTo>
                    <a:lnTo>
                      <a:pt x="1380" y="352"/>
                    </a:lnTo>
                    <a:lnTo>
                      <a:pt x="1195" y="262"/>
                    </a:lnTo>
                    <a:lnTo>
                      <a:pt x="980" y="172"/>
                    </a:lnTo>
                    <a:lnTo>
                      <a:pt x="788" y="122"/>
                    </a:lnTo>
                    <a:lnTo>
                      <a:pt x="565" y="60"/>
                    </a:lnTo>
                    <a:lnTo>
                      <a:pt x="343" y="17"/>
                    </a:lnTo>
                    <a:lnTo>
                      <a:pt x="185" y="2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FF00"/>
                  </a:gs>
                  <a:gs pos="50000">
                    <a:srgbClr val="767600"/>
                  </a:gs>
                  <a:gs pos="100000">
                    <a:srgbClr val="FFFF00"/>
                  </a:gs>
                </a:gsLst>
                <a:lin ang="5400000" scaled="1"/>
              </a:gra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143" name="Freeform 23"/>
              <p:cNvSpPr>
                <a:spLocks/>
              </p:cNvSpPr>
              <p:nvPr/>
            </p:nvSpPr>
            <p:spPr bwMode="auto">
              <a:xfrm>
                <a:off x="1795" y="3481"/>
                <a:ext cx="4112" cy="2058"/>
              </a:xfrm>
              <a:custGeom>
                <a:avLst/>
                <a:gdLst>
                  <a:gd name="T0" fmla="*/ 225 w 4112"/>
                  <a:gd name="T1" fmla="*/ 0 h 2058"/>
                  <a:gd name="T2" fmla="*/ 472 w 4112"/>
                  <a:gd name="T3" fmla="*/ 0 h 2058"/>
                  <a:gd name="T4" fmla="*/ 727 w 4112"/>
                  <a:gd name="T5" fmla="*/ 15 h 2058"/>
                  <a:gd name="T6" fmla="*/ 965 w 4112"/>
                  <a:gd name="T7" fmla="*/ 53 h 2058"/>
                  <a:gd name="T8" fmla="*/ 1240 w 4112"/>
                  <a:gd name="T9" fmla="*/ 113 h 2058"/>
                  <a:gd name="T10" fmla="*/ 1502 w 4112"/>
                  <a:gd name="T11" fmla="*/ 195 h 2058"/>
                  <a:gd name="T12" fmla="*/ 1780 w 4112"/>
                  <a:gd name="T13" fmla="*/ 308 h 2058"/>
                  <a:gd name="T14" fmla="*/ 2027 w 4112"/>
                  <a:gd name="T15" fmla="*/ 425 h 2058"/>
                  <a:gd name="T16" fmla="*/ 2262 w 4112"/>
                  <a:gd name="T17" fmla="*/ 543 h 2058"/>
                  <a:gd name="T18" fmla="*/ 2502 w 4112"/>
                  <a:gd name="T19" fmla="*/ 678 h 2058"/>
                  <a:gd name="T20" fmla="*/ 2727 w 4112"/>
                  <a:gd name="T21" fmla="*/ 828 h 2058"/>
                  <a:gd name="T22" fmla="*/ 2945 w 4112"/>
                  <a:gd name="T23" fmla="*/ 1000 h 2058"/>
                  <a:gd name="T24" fmla="*/ 3122 w 4112"/>
                  <a:gd name="T25" fmla="*/ 1173 h 2058"/>
                  <a:gd name="T26" fmla="*/ 3242 w 4112"/>
                  <a:gd name="T27" fmla="*/ 1333 h 2058"/>
                  <a:gd name="T28" fmla="*/ 3990 w 4112"/>
                  <a:gd name="T29" fmla="*/ 1280 h 2058"/>
                  <a:gd name="T30" fmla="*/ 3735 w 4112"/>
                  <a:gd name="T31" fmla="*/ 1393 h 2058"/>
                  <a:gd name="T32" fmla="*/ 3557 w 4112"/>
                  <a:gd name="T33" fmla="*/ 1483 h 2058"/>
                  <a:gd name="T34" fmla="*/ 3410 w 4112"/>
                  <a:gd name="T35" fmla="*/ 1575 h 2058"/>
                  <a:gd name="T36" fmla="*/ 3267 w 4112"/>
                  <a:gd name="T37" fmla="*/ 1690 h 2058"/>
                  <a:gd name="T38" fmla="*/ 3100 w 4112"/>
                  <a:gd name="T39" fmla="*/ 1840 h 2058"/>
                  <a:gd name="T40" fmla="*/ 2945 w 4112"/>
                  <a:gd name="T41" fmla="*/ 1990 h 2058"/>
                  <a:gd name="T42" fmla="*/ 2810 w 4112"/>
                  <a:gd name="T43" fmla="*/ 2028 h 2058"/>
                  <a:gd name="T44" fmla="*/ 2670 w 4112"/>
                  <a:gd name="T45" fmla="*/ 1958 h 2058"/>
                  <a:gd name="T46" fmla="*/ 2497 w 4112"/>
                  <a:gd name="T47" fmla="*/ 1888 h 2058"/>
                  <a:gd name="T48" fmla="*/ 2340 w 4112"/>
                  <a:gd name="T49" fmla="*/ 1838 h 2058"/>
                  <a:gd name="T50" fmla="*/ 2160 w 4112"/>
                  <a:gd name="T51" fmla="*/ 1788 h 2058"/>
                  <a:gd name="T52" fmla="*/ 1977 w 4112"/>
                  <a:gd name="T53" fmla="*/ 1740 h 2058"/>
                  <a:gd name="T54" fmla="*/ 1800 w 4112"/>
                  <a:gd name="T55" fmla="*/ 1703 h 2058"/>
                  <a:gd name="T56" fmla="*/ 1630 w 4112"/>
                  <a:gd name="T57" fmla="*/ 1665 h 2058"/>
                  <a:gd name="T58" fmla="*/ 1400 w 4112"/>
                  <a:gd name="T59" fmla="*/ 1630 h 2058"/>
                  <a:gd name="T60" fmla="*/ 2240 w 4112"/>
                  <a:gd name="T61" fmla="*/ 1355 h 2058"/>
                  <a:gd name="T62" fmla="*/ 2042 w 4112"/>
                  <a:gd name="T63" fmla="*/ 1098 h 2058"/>
                  <a:gd name="T64" fmla="*/ 1892 w 4112"/>
                  <a:gd name="T65" fmla="*/ 948 h 2058"/>
                  <a:gd name="T66" fmla="*/ 1675 w 4112"/>
                  <a:gd name="T67" fmla="*/ 745 h 2058"/>
                  <a:gd name="T68" fmla="*/ 1487 w 4112"/>
                  <a:gd name="T69" fmla="*/ 588 h 2058"/>
                  <a:gd name="T70" fmla="*/ 1337 w 4112"/>
                  <a:gd name="T71" fmla="*/ 470 h 2058"/>
                  <a:gd name="T72" fmla="*/ 1150 w 4112"/>
                  <a:gd name="T73" fmla="*/ 353 h 2058"/>
                  <a:gd name="T74" fmla="*/ 957 w 4112"/>
                  <a:gd name="T75" fmla="*/ 255 h 2058"/>
                  <a:gd name="T76" fmla="*/ 727 w 4112"/>
                  <a:gd name="T77" fmla="*/ 173 h 2058"/>
                  <a:gd name="T78" fmla="*/ 480 w 4112"/>
                  <a:gd name="T79" fmla="*/ 113 h 2058"/>
                  <a:gd name="T80" fmla="*/ 217 w 4112"/>
                  <a:gd name="T81" fmla="*/ 60 h 2058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4112"/>
                  <a:gd name="T124" fmla="*/ 0 h 2058"/>
                  <a:gd name="T125" fmla="*/ 4112 w 4112"/>
                  <a:gd name="T126" fmla="*/ 2058 h 2058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4112" h="2058">
                    <a:moveTo>
                      <a:pt x="0" y="15"/>
                    </a:moveTo>
                    <a:lnTo>
                      <a:pt x="225" y="0"/>
                    </a:lnTo>
                    <a:lnTo>
                      <a:pt x="337" y="0"/>
                    </a:lnTo>
                    <a:lnTo>
                      <a:pt x="472" y="0"/>
                    </a:lnTo>
                    <a:lnTo>
                      <a:pt x="600" y="8"/>
                    </a:lnTo>
                    <a:lnTo>
                      <a:pt x="727" y="15"/>
                    </a:lnTo>
                    <a:lnTo>
                      <a:pt x="852" y="30"/>
                    </a:lnTo>
                    <a:lnTo>
                      <a:pt x="965" y="53"/>
                    </a:lnTo>
                    <a:lnTo>
                      <a:pt x="1090" y="75"/>
                    </a:lnTo>
                    <a:lnTo>
                      <a:pt x="1240" y="113"/>
                    </a:lnTo>
                    <a:lnTo>
                      <a:pt x="1375" y="158"/>
                    </a:lnTo>
                    <a:lnTo>
                      <a:pt x="1502" y="195"/>
                    </a:lnTo>
                    <a:lnTo>
                      <a:pt x="1645" y="248"/>
                    </a:lnTo>
                    <a:lnTo>
                      <a:pt x="1780" y="308"/>
                    </a:lnTo>
                    <a:lnTo>
                      <a:pt x="1915" y="368"/>
                    </a:lnTo>
                    <a:lnTo>
                      <a:pt x="2027" y="425"/>
                    </a:lnTo>
                    <a:lnTo>
                      <a:pt x="2155" y="485"/>
                    </a:lnTo>
                    <a:lnTo>
                      <a:pt x="2262" y="543"/>
                    </a:lnTo>
                    <a:lnTo>
                      <a:pt x="2382" y="610"/>
                    </a:lnTo>
                    <a:lnTo>
                      <a:pt x="2502" y="678"/>
                    </a:lnTo>
                    <a:lnTo>
                      <a:pt x="2622" y="760"/>
                    </a:lnTo>
                    <a:lnTo>
                      <a:pt x="2727" y="828"/>
                    </a:lnTo>
                    <a:lnTo>
                      <a:pt x="2840" y="918"/>
                    </a:lnTo>
                    <a:lnTo>
                      <a:pt x="2945" y="1000"/>
                    </a:lnTo>
                    <a:lnTo>
                      <a:pt x="3042" y="1083"/>
                    </a:lnTo>
                    <a:lnTo>
                      <a:pt x="3122" y="1173"/>
                    </a:lnTo>
                    <a:lnTo>
                      <a:pt x="3190" y="1250"/>
                    </a:lnTo>
                    <a:lnTo>
                      <a:pt x="3242" y="1333"/>
                    </a:lnTo>
                    <a:lnTo>
                      <a:pt x="4112" y="1223"/>
                    </a:lnTo>
                    <a:lnTo>
                      <a:pt x="3990" y="1280"/>
                    </a:lnTo>
                    <a:lnTo>
                      <a:pt x="3847" y="1340"/>
                    </a:lnTo>
                    <a:lnTo>
                      <a:pt x="3735" y="1393"/>
                    </a:lnTo>
                    <a:lnTo>
                      <a:pt x="3650" y="1433"/>
                    </a:lnTo>
                    <a:lnTo>
                      <a:pt x="3557" y="1483"/>
                    </a:lnTo>
                    <a:lnTo>
                      <a:pt x="3482" y="1528"/>
                    </a:lnTo>
                    <a:lnTo>
                      <a:pt x="3410" y="1575"/>
                    </a:lnTo>
                    <a:lnTo>
                      <a:pt x="3337" y="1633"/>
                    </a:lnTo>
                    <a:lnTo>
                      <a:pt x="3267" y="1690"/>
                    </a:lnTo>
                    <a:lnTo>
                      <a:pt x="3182" y="1763"/>
                    </a:lnTo>
                    <a:lnTo>
                      <a:pt x="3100" y="1840"/>
                    </a:lnTo>
                    <a:lnTo>
                      <a:pt x="3027" y="1905"/>
                    </a:lnTo>
                    <a:lnTo>
                      <a:pt x="2945" y="1990"/>
                    </a:lnTo>
                    <a:lnTo>
                      <a:pt x="2877" y="2058"/>
                    </a:lnTo>
                    <a:lnTo>
                      <a:pt x="2810" y="2028"/>
                    </a:lnTo>
                    <a:lnTo>
                      <a:pt x="2742" y="1990"/>
                    </a:lnTo>
                    <a:lnTo>
                      <a:pt x="2670" y="1958"/>
                    </a:lnTo>
                    <a:lnTo>
                      <a:pt x="2585" y="1923"/>
                    </a:lnTo>
                    <a:lnTo>
                      <a:pt x="2497" y="1888"/>
                    </a:lnTo>
                    <a:lnTo>
                      <a:pt x="2417" y="1860"/>
                    </a:lnTo>
                    <a:lnTo>
                      <a:pt x="2340" y="1838"/>
                    </a:lnTo>
                    <a:lnTo>
                      <a:pt x="2252" y="1810"/>
                    </a:lnTo>
                    <a:lnTo>
                      <a:pt x="2160" y="1788"/>
                    </a:lnTo>
                    <a:lnTo>
                      <a:pt x="2065" y="1763"/>
                    </a:lnTo>
                    <a:lnTo>
                      <a:pt x="1977" y="1740"/>
                    </a:lnTo>
                    <a:lnTo>
                      <a:pt x="1892" y="1718"/>
                    </a:lnTo>
                    <a:lnTo>
                      <a:pt x="1800" y="1703"/>
                    </a:lnTo>
                    <a:lnTo>
                      <a:pt x="1712" y="1683"/>
                    </a:lnTo>
                    <a:lnTo>
                      <a:pt x="1630" y="1665"/>
                    </a:lnTo>
                    <a:lnTo>
                      <a:pt x="1532" y="1645"/>
                    </a:lnTo>
                    <a:lnTo>
                      <a:pt x="1400" y="1630"/>
                    </a:lnTo>
                    <a:lnTo>
                      <a:pt x="2300" y="1475"/>
                    </a:lnTo>
                    <a:lnTo>
                      <a:pt x="2240" y="1355"/>
                    </a:lnTo>
                    <a:lnTo>
                      <a:pt x="2170" y="1265"/>
                    </a:lnTo>
                    <a:lnTo>
                      <a:pt x="2042" y="1098"/>
                    </a:lnTo>
                    <a:lnTo>
                      <a:pt x="1967" y="1023"/>
                    </a:lnTo>
                    <a:lnTo>
                      <a:pt x="1892" y="948"/>
                    </a:lnTo>
                    <a:lnTo>
                      <a:pt x="1757" y="820"/>
                    </a:lnTo>
                    <a:lnTo>
                      <a:pt x="1675" y="745"/>
                    </a:lnTo>
                    <a:lnTo>
                      <a:pt x="1577" y="655"/>
                    </a:lnTo>
                    <a:lnTo>
                      <a:pt x="1487" y="588"/>
                    </a:lnTo>
                    <a:lnTo>
                      <a:pt x="1412" y="528"/>
                    </a:lnTo>
                    <a:lnTo>
                      <a:pt x="1337" y="470"/>
                    </a:lnTo>
                    <a:lnTo>
                      <a:pt x="1247" y="410"/>
                    </a:lnTo>
                    <a:lnTo>
                      <a:pt x="1150" y="353"/>
                    </a:lnTo>
                    <a:lnTo>
                      <a:pt x="1052" y="308"/>
                    </a:lnTo>
                    <a:lnTo>
                      <a:pt x="957" y="255"/>
                    </a:lnTo>
                    <a:lnTo>
                      <a:pt x="837" y="210"/>
                    </a:lnTo>
                    <a:lnTo>
                      <a:pt x="727" y="173"/>
                    </a:lnTo>
                    <a:lnTo>
                      <a:pt x="600" y="143"/>
                    </a:lnTo>
                    <a:lnTo>
                      <a:pt x="480" y="113"/>
                    </a:lnTo>
                    <a:lnTo>
                      <a:pt x="352" y="83"/>
                    </a:lnTo>
                    <a:lnTo>
                      <a:pt x="217" y="60"/>
                    </a:lnTo>
                    <a:lnTo>
                      <a:pt x="0" y="15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FF00"/>
                  </a:gs>
                  <a:gs pos="50000">
                    <a:srgbClr val="767600"/>
                  </a:gs>
                  <a:gs pos="100000">
                    <a:srgbClr val="FFFF00"/>
                  </a:gs>
                </a:gsLst>
                <a:lin ang="5400000" scaled="1"/>
              </a:gra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8" name="Group 24"/>
          <p:cNvGrpSpPr>
            <a:grpSpLocks/>
          </p:cNvGrpSpPr>
          <p:nvPr/>
        </p:nvGrpSpPr>
        <p:grpSpPr bwMode="auto">
          <a:xfrm rot="-4437844">
            <a:off x="1935162" y="1951038"/>
            <a:ext cx="1787525" cy="781050"/>
            <a:chOff x="1795" y="3481"/>
            <a:chExt cx="4112" cy="2310"/>
          </a:xfrm>
        </p:grpSpPr>
        <p:sp>
          <p:nvSpPr>
            <p:cNvPr id="5134" name="Freeform 25"/>
            <p:cNvSpPr>
              <a:spLocks/>
            </p:cNvSpPr>
            <p:nvPr/>
          </p:nvSpPr>
          <p:spPr bwMode="auto">
            <a:xfrm>
              <a:off x="1798" y="3489"/>
              <a:ext cx="2379" cy="1517"/>
            </a:xfrm>
            <a:custGeom>
              <a:avLst/>
              <a:gdLst>
                <a:gd name="T0" fmla="*/ 0 w 2379"/>
                <a:gd name="T1" fmla="*/ 0 h 1517"/>
                <a:gd name="T2" fmla="*/ 0 w 2379"/>
                <a:gd name="T3" fmla="*/ 112 h 1517"/>
                <a:gd name="T4" fmla="*/ 172 w 2379"/>
                <a:gd name="T5" fmla="*/ 142 h 1517"/>
                <a:gd name="T6" fmla="*/ 329 w 2379"/>
                <a:gd name="T7" fmla="*/ 180 h 1517"/>
                <a:gd name="T8" fmla="*/ 472 w 2379"/>
                <a:gd name="T9" fmla="*/ 225 h 1517"/>
                <a:gd name="T10" fmla="*/ 619 w 2379"/>
                <a:gd name="T11" fmla="*/ 270 h 1517"/>
                <a:gd name="T12" fmla="*/ 744 w 2379"/>
                <a:gd name="T13" fmla="*/ 315 h 1517"/>
                <a:gd name="T14" fmla="*/ 849 w 2379"/>
                <a:gd name="T15" fmla="*/ 360 h 1517"/>
                <a:gd name="T16" fmla="*/ 947 w 2379"/>
                <a:gd name="T17" fmla="*/ 400 h 1517"/>
                <a:gd name="T18" fmla="*/ 1059 w 2379"/>
                <a:gd name="T19" fmla="*/ 452 h 1517"/>
                <a:gd name="T20" fmla="*/ 1157 w 2379"/>
                <a:gd name="T21" fmla="*/ 512 h 1517"/>
                <a:gd name="T22" fmla="*/ 1269 w 2379"/>
                <a:gd name="T23" fmla="*/ 587 h 1517"/>
                <a:gd name="T24" fmla="*/ 1359 w 2379"/>
                <a:gd name="T25" fmla="*/ 655 h 1517"/>
                <a:gd name="T26" fmla="*/ 1449 w 2379"/>
                <a:gd name="T27" fmla="*/ 722 h 1517"/>
                <a:gd name="T28" fmla="*/ 1532 w 2379"/>
                <a:gd name="T29" fmla="*/ 797 h 1517"/>
                <a:gd name="T30" fmla="*/ 1637 w 2379"/>
                <a:gd name="T31" fmla="*/ 887 h 1517"/>
                <a:gd name="T32" fmla="*/ 1749 w 2379"/>
                <a:gd name="T33" fmla="*/ 992 h 1517"/>
                <a:gd name="T34" fmla="*/ 1814 w 2379"/>
                <a:gd name="T35" fmla="*/ 1067 h 1517"/>
                <a:gd name="T36" fmla="*/ 1882 w 2379"/>
                <a:gd name="T37" fmla="*/ 1147 h 1517"/>
                <a:gd name="T38" fmla="*/ 1949 w 2379"/>
                <a:gd name="T39" fmla="*/ 1225 h 1517"/>
                <a:gd name="T40" fmla="*/ 2009 w 2379"/>
                <a:gd name="T41" fmla="*/ 1300 h 1517"/>
                <a:gd name="T42" fmla="*/ 2084 w 2379"/>
                <a:gd name="T43" fmla="*/ 1420 h 1517"/>
                <a:gd name="T44" fmla="*/ 2129 w 2379"/>
                <a:gd name="T45" fmla="*/ 1517 h 1517"/>
                <a:gd name="T46" fmla="*/ 2379 w 2379"/>
                <a:gd name="T47" fmla="*/ 1487 h 1517"/>
                <a:gd name="T48" fmla="*/ 2297 w 2379"/>
                <a:gd name="T49" fmla="*/ 1322 h 1517"/>
                <a:gd name="T50" fmla="*/ 2174 w 2379"/>
                <a:gd name="T51" fmla="*/ 1147 h 1517"/>
                <a:gd name="T52" fmla="*/ 2047 w 2379"/>
                <a:gd name="T53" fmla="*/ 1000 h 1517"/>
                <a:gd name="T54" fmla="*/ 1882 w 2379"/>
                <a:gd name="T55" fmla="*/ 842 h 1517"/>
                <a:gd name="T56" fmla="*/ 1659 w 2379"/>
                <a:gd name="T57" fmla="*/ 617 h 1517"/>
                <a:gd name="T58" fmla="*/ 1412 w 2379"/>
                <a:gd name="T59" fmla="*/ 430 h 1517"/>
                <a:gd name="T60" fmla="*/ 1149 w 2379"/>
                <a:gd name="T61" fmla="*/ 270 h 1517"/>
                <a:gd name="T62" fmla="*/ 917 w 2379"/>
                <a:gd name="T63" fmla="*/ 172 h 1517"/>
                <a:gd name="T64" fmla="*/ 627 w 2379"/>
                <a:gd name="T65" fmla="*/ 75 h 1517"/>
                <a:gd name="T66" fmla="*/ 389 w 2379"/>
                <a:gd name="T67" fmla="*/ 37 h 1517"/>
                <a:gd name="T68" fmla="*/ 0 w 2379"/>
                <a:gd name="T69" fmla="*/ 0 h 151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379"/>
                <a:gd name="T106" fmla="*/ 0 h 1517"/>
                <a:gd name="T107" fmla="*/ 2379 w 2379"/>
                <a:gd name="T108" fmla="*/ 1517 h 1517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379" h="1517">
                  <a:moveTo>
                    <a:pt x="0" y="0"/>
                  </a:moveTo>
                  <a:lnTo>
                    <a:pt x="0" y="112"/>
                  </a:lnTo>
                  <a:lnTo>
                    <a:pt x="172" y="142"/>
                  </a:lnTo>
                  <a:lnTo>
                    <a:pt x="329" y="180"/>
                  </a:lnTo>
                  <a:lnTo>
                    <a:pt x="472" y="225"/>
                  </a:lnTo>
                  <a:lnTo>
                    <a:pt x="619" y="270"/>
                  </a:lnTo>
                  <a:lnTo>
                    <a:pt x="744" y="315"/>
                  </a:lnTo>
                  <a:lnTo>
                    <a:pt x="849" y="360"/>
                  </a:lnTo>
                  <a:lnTo>
                    <a:pt x="947" y="400"/>
                  </a:lnTo>
                  <a:lnTo>
                    <a:pt x="1059" y="452"/>
                  </a:lnTo>
                  <a:lnTo>
                    <a:pt x="1157" y="512"/>
                  </a:lnTo>
                  <a:lnTo>
                    <a:pt x="1269" y="587"/>
                  </a:lnTo>
                  <a:lnTo>
                    <a:pt x="1359" y="655"/>
                  </a:lnTo>
                  <a:lnTo>
                    <a:pt x="1449" y="722"/>
                  </a:lnTo>
                  <a:lnTo>
                    <a:pt x="1532" y="797"/>
                  </a:lnTo>
                  <a:lnTo>
                    <a:pt x="1637" y="887"/>
                  </a:lnTo>
                  <a:lnTo>
                    <a:pt x="1749" y="992"/>
                  </a:lnTo>
                  <a:lnTo>
                    <a:pt x="1814" y="1067"/>
                  </a:lnTo>
                  <a:lnTo>
                    <a:pt x="1882" y="1147"/>
                  </a:lnTo>
                  <a:lnTo>
                    <a:pt x="1949" y="1225"/>
                  </a:lnTo>
                  <a:lnTo>
                    <a:pt x="2009" y="1300"/>
                  </a:lnTo>
                  <a:lnTo>
                    <a:pt x="2084" y="1420"/>
                  </a:lnTo>
                  <a:lnTo>
                    <a:pt x="2129" y="1517"/>
                  </a:lnTo>
                  <a:lnTo>
                    <a:pt x="2379" y="1487"/>
                  </a:lnTo>
                  <a:lnTo>
                    <a:pt x="2297" y="1322"/>
                  </a:lnTo>
                  <a:lnTo>
                    <a:pt x="2174" y="1147"/>
                  </a:lnTo>
                  <a:lnTo>
                    <a:pt x="2047" y="1000"/>
                  </a:lnTo>
                  <a:lnTo>
                    <a:pt x="1882" y="842"/>
                  </a:lnTo>
                  <a:lnTo>
                    <a:pt x="1659" y="617"/>
                  </a:lnTo>
                  <a:lnTo>
                    <a:pt x="1412" y="430"/>
                  </a:lnTo>
                  <a:lnTo>
                    <a:pt x="1149" y="270"/>
                  </a:lnTo>
                  <a:lnTo>
                    <a:pt x="917" y="172"/>
                  </a:lnTo>
                  <a:lnTo>
                    <a:pt x="627" y="75"/>
                  </a:lnTo>
                  <a:lnTo>
                    <a:pt x="389" y="37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FFFF00"/>
                </a:gs>
                <a:gs pos="50000">
                  <a:srgbClr val="767600"/>
                </a:gs>
                <a:gs pos="100000">
                  <a:srgbClr val="FFFF00"/>
                </a:gs>
              </a:gsLst>
              <a:lin ang="5400000" scaled="1"/>
            </a:gra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135" name="Freeform 26"/>
            <p:cNvSpPr>
              <a:spLocks/>
            </p:cNvSpPr>
            <p:nvPr/>
          </p:nvSpPr>
          <p:spPr bwMode="auto">
            <a:xfrm>
              <a:off x="4675" y="4706"/>
              <a:ext cx="1232" cy="1085"/>
            </a:xfrm>
            <a:custGeom>
              <a:avLst/>
              <a:gdLst>
                <a:gd name="T0" fmla="*/ 0 w 1232"/>
                <a:gd name="T1" fmla="*/ 838 h 1085"/>
                <a:gd name="T2" fmla="*/ 0 w 1232"/>
                <a:gd name="T3" fmla="*/ 1085 h 1085"/>
                <a:gd name="T4" fmla="*/ 50 w 1232"/>
                <a:gd name="T5" fmla="*/ 1023 h 1085"/>
                <a:gd name="T6" fmla="*/ 105 w 1232"/>
                <a:gd name="T7" fmla="*/ 958 h 1085"/>
                <a:gd name="T8" fmla="*/ 177 w 1232"/>
                <a:gd name="T9" fmla="*/ 890 h 1085"/>
                <a:gd name="T10" fmla="*/ 267 w 1232"/>
                <a:gd name="T11" fmla="*/ 813 h 1085"/>
                <a:gd name="T12" fmla="*/ 355 w 1232"/>
                <a:gd name="T13" fmla="*/ 728 h 1085"/>
                <a:gd name="T14" fmla="*/ 445 w 1232"/>
                <a:gd name="T15" fmla="*/ 648 h 1085"/>
                <a:gd name="T16" fmla="*/ 527 w 1232"/>
                <a:gd name="T17" fmla="*/ 580 h 1085"/>
                <a:gd name="T18" fmla="*/ 602 w 1232"/>
                <a:gd name="T19" fmla="*/ 520 h 1085"/>
                <a:gd name="T20" fmla="*/ 685 w 1232"/>
                <a:gd name="T21" fmla="*/ 465 h 1085"/>
                <a:gd name="T22" fmla="*/ 770 w 1232"/>
                <a:gd name="T23" fmla="*/ 410 h 1085"/>
                <a:gd name="T24" fmla="*/ 870 w 1232"/>
                <a:gd name="T25" fmla="*/ 353 h 1085"/>
                <a:gd name="T26" fmla="*/ 962 w 1232"/>
                <a:gd name="T27" fmla="*/ 308 h 1085"/>
                <a:gd name="T28" fmla="*/ 1057 w 1232"/>
                <a:gd name="T29" fmla="*/ 268 h 1085"/>
                <a:gd name="T30" fmla="*/ 1157 w 1232"/>
                <a:gd name="T31" fmla="*/ 225 h 1085"/>
                <a:gd name="T32" fmla="*/ 1232 w 1232"/>
                <a:gd name="T33" fmla="*/ 190 h 1085"/>
                <a:gd name="T34" fmla="*/ 1232 w 1232"/>
                <a:gd name="T35" fmla="*/ 0 h 1085"/>
                <a:gd name="T36" fmla="*/ 1097 w 1232"/>
                <a:gd name="T37" fmla="*/ 38 h 1085"/>
                <a:gd name="T38" fmla="*/ 900 w 1232"/>
                <a:gd name="T39" fmla="*/ 123 h 1085"/>
                <a:gd name="T40" fmla="*/ 647 w 1232"/>
                <a:gd name="T41" fmla="*/ 230 h 1085"/>
                <a:gd name="T42" fmla="*/ 462 w 1232"/>
                <a:gd name="T43" fmla="*/ 345 h 1085"/>
                <a:gd name="T44" fmla="*/ 292 w 1232"/>
                <a:gd name="T45" fmla="*/ 510 h 1085"/>
                <a:gd name="T46" fmla="*/ 125 w 1232"/>
                <a:gd name="T47" fmla="*/ 648 h 1085"/>
                <a:gd name="T48" fmla="*/ 0 w 1232"/>
                <a:gd name="T49" fmla="*/ 780 h 1085"/>
                <a:gd name="T50" fmla="*/ 0 w 1232"/>
                <a:gd name="T51" fmla="*/ 1083 h 1085"/>
                <a:gd name="T52" fmla="*/ 0 w 1232"/>
                <a:gd name="T53" fmla="*/ 1078 h 1085"/>
                <a:gd name="T54" fmla="*/ 0 w 1232"/>
                <a:gd name="T55" fmla="*/ 838 h 1085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232"/>
                <a:gd name="T85" fmla="*/ 0 h 1085"/>
                <a:gd name="T86" fmla="*/ 1232 w 1232"/>
                <a:gd name="T87" fmla="*/ 1085 h 1085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232" h="1085">
                  <a:moveTo>
                    <a:pt x="0" y="838"/>
                  </a:moveTo>
                  <a:lnTo>
                    <a:pt x="0" y="1085"/>
                  </a:lnTo>
                  <a:lnTo>
                    <a:pt x="50" y="1023"/>
                  </a:lnTo>
                  <a:lnTo>
                    <a:pt x="105" y="958"/>
                  </a:lnTo>
                  <a:lnTo>
                    <a:pt x="177" y="890"/>
                  </a:lnTo>
                  <a:lnTo>
                    <a:pt x="267" y="813"/>
                  </a:lnTo>
                  <a:lnTo>
                    <a:pt x="355" y="728"/>
                  </a:lnTo>
                  <a:lnTo>
                    <a:pt x="445" y="648"/>
                  </a:lnTo>
                  <a:lnTo>
                    <a:pt x="527" y="580"/>
                  </a:lnTo>
                  <a:lnTo>
                    <a:pt x="602" y="520"/>
                  </a:lnTo>
                  <a:lnTo>
                    <a:pt x="685" y="465"/>
                  </a:lnTo>
                  <a:lnTo>
                    <a:pt x="770" y="410"/>
                  </a:lnTo>
                  <a:lnTo>
                    <a:pt x="870" y="353"/>
                  </a:lnTo>
                  <a:lnTo>
                    <a:pt x="962" y="308"/>
                  </a:lnTo>
                  <a:lnTo>
                    <a:pt x="1057" y="268"/>
                  </a:lnTo>
                  <a:lnTo>
                    <a:pt x="1157" y="225"/>
                  </a:lnTo>
                  <a:lnTo>
                    <a:pt x="1232" y="190"/>
                  </a:lnTo>
                  <a:lnTo>
                    <a:pt x="1232" y="0"/>
                  </a:lnTo>
                  <a:lnTo>
                    <a:pt x="1097" y="38"/>
                  </a:lnTo>
                  <a:lnTo>
                    <a:pt x="900" y="123"/>
                  </a:lnTo>
                  <a:lnTo>
                    <a:pt x="647" y="230"/>
                  </a:lnTo>
                  <a:lnTo>
                    <a:pt x="462" y="345"/>
                  </a:lnTo>
                  <a:lnTo>
                    <a:pt x="292" y="510"/>
                  </a:lnTo>
                  <a:lnTo>
                    <a:pt x="125" y="648"/>
                  </a:lnTo>
                  <a:lnTo>
                    <a:pt x="0" y="780"/>
                  </a:lnTo>
                  <a:lnTo>
                    <a:pt x="0" y="1083"/>
                  </a:lnTo>
                  <a:lnTo>
                    <a:pt x="0" y="1078"/>
                  </a:lnTo>
                  <a:lnTo>
                    <a:pt x="0" y="838"/>
                  </a:lnTo>
                  <a:close/>
                </a:path>
              </a:pathLst>
            </a:custGeom>
            <a:gradFill rotWithShape="0">
              <a:gsLst>
                <a:gs pos="0">
                  <a:srgbClr val="FFFF00"/>
                </a:gs>
                <a:gs pos="50000">
                  <a:srgbClr val="767600"/>
                </a:gs>
                <a:gs pos="100000">
                  <a:srgbClr val="FFFF00"/>
                </a:gs>
              </a:gsLst>
              <a:lin ang="5400000" scaled="1"/>
            </a:gra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136" name="Freeform 27"/>
            <p:cNvSpPr>
              <a:spLocks/>
            </p:cNvSpPr>
            <p:nvPr/>
          </p:nvSpPr>
          <p:spPr bwMode="auto">
            <a:xfrm>
              <a:off x="3197" y="5114"/>
              <a:ext cx="1473" cy="675"/>
            </a:xfrm>
            <a:custGeom>
              <a:avLst/>
              <a:gdLst>
                <a:gd name="T0" fmla="*/ 0 w 1473"/>
                <a:gd name="T1" fmla="*/ 0 h 675"/>
                <a:gd name="T2" fmla="*/ 0 w 1473"/>
                <a:gd name="T3" fmla="*/ 207 h 675"/>
                <a:gd name="T4" fmla="*/ 95 w 1473"/>
                <a:gd name="T5" fmla="*/ 225 h 675"/>
                <a:gd name="T6" fmla="*/ 193 w 1473"/>
                <a:gd name="T7" fmla="*/ 242 h 675"/>
                <a:gd name="T8" fmla="*/ 285 w 1473"/>
                <a:gd name="T9" fmla="*/ 265 h 675"/>
                <a:gd name="T10" fmla="*/ 380 w 1473"/>
                <a:gd name="T11" fmla="*/ 287 h 675"/>
                <a:gd name="T12" fmla="*/ 490 w 1473"/>
                <a:gd name="T13" fmla="*/ 315 h 675"/>
                <a:gd name="T14" fmla="*/ 610 w 1473"/>
                <a:gd name="T15" fmla="*/ 345 h 675"/>
                <a:gd name="T16" fmla="*/ 760 w 1473"/>
                <a:gd name="T17" fmla="*/ 390 h 675"/>
                <a:gd name="T18" fmla="*/ 905 w 1473"/>
                <a:gd name="T19" fmla="*/ 430 h 675"/>
                <a:gd name="T20" fmla="*/ 1000 w 1473"/>
                <a:gd name="T21" fmla="*/ 462 h 675"/>
                <a:gd name="T22" fmla="*/ 1113 w 1473"/>
                <a:gd name="T23" fmla="*/ 507 h 675"/>
                <a:gd name="T24" fmla="*/ 1235 w 1473"/>
                <a:gd name="T25" fmla="*/ 557 h 675"/>
                <a:gd name="T26" fmla="*/ 1345 w 1473"/>
                <a:gd name="T27" fmla="*/ 607 h 675"/>
                <a:gd name="T28" fmla="*/ 1425 w 1473"/>
                <a:gd name="T29" fmla="*/ 647 h 675"/>
                <a:gd name="T30" fmla="*/ 1473 w 1473"/>
                <a:gd name="T31" fmla="*/ 675 h 675"/>
                <a:gd name="T32" fmla="*/ 1473 w 1473"/>
                <a:gd name="T33" fmla="*/ 417 h 675"/>
                <a:gd name="T34" fmla="*/ 1380 w 1473"/>
                <a:gd name="T35" fmla="*/ 352 h 675"/>
                <a:gd name="T36" fmla="*/ 1195 w 1473"/>
                <a:gd name="T37" fmla="*/ 262 h 675"/>
                <a:gd name="T38" fmla="*/ 980 w 1473"/>
                <a:gd name="T39" fmla="*/ 172 h 675"/>
                <a:gd name="T40" fmla="*/ 788 w 1473"/>
                <a:gd name="T41" fmla="*/ 122 h 675"/>
                <a:gd name="T42" fmla="*/ 565 w 1473"/>
                <a:gd name="T43" fmla="*/ 60 h 675"/>
                <a:gd name="T44" fmla="*/ 343 w 1473"/>
                <a:gd name="T45" fmla="*/ 17 h 675"/>
                <a:gd name="T46" fmla="*/ 185 w 1473"/>
                <a:gd name="T47" fmla="*/ 2 h 675"/>
                <a:gd name="T48" fmla="*/ 0 w 1473"/>
                <a:gd name="T49" fmla="*/ 0 h 67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473"/>
                <a:gd name="T76" fmla="*/ 0 h 675"/>
                <a:gd name="T77" fmla="*/ 1473 w 1473"/>
                <a:gd name="T78" fmla="*/ 675 h 67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473" h="675">
                  <a:moveTo>
                    <a:pt x="0" y="0"/>
                  </a:moveTo>
                  <a:lnTo>
                    <a:pt x="0" y="207"/>
                  </a:lnTo>
                  <a:lnTo>
                    <a:pt x="95" y="225"/>
                  </a:lnTo>
                  <a:lnTo>
                    <a:pt x="193" y="242"/>
                  </a:lnTo>
                  <a:lnTo>
                    <a:pt x="285" y="265"/>
                  </a:lnTo>
                  <a:lnTo>
                    <a:pt x="380" y="287"/>
                  </a:lnTo>
                  <a:lnTo>
                    <a:pt x="490" y="315"/>
                  </a:lnTo>
                  <a:lnTo>
                    <a:pt x="610" y="345"/>
                  </a:lnTo>
                  <a:lnTo>
                    <a:pt x="760" y="390"/>
                  </a:lnTo>
                  <a:lnTo>
                    <a:pt x="905" y="430"/>
                  </a:lnTo>
                  <a:lnTo>
                    <a:pt x="1000" y="462"/>
                  </a:lnTo>
                  <a:lnTo>
                    <a:pt x="1113" y="507"/>
                  </a:lnTo>
                  <a:lnTo>
                    <a:pt x="1235" y="557"/>
                  </a:lnTo>
                  <a:lnTo>
                    <a:pt x="1345" y="607"/>
                  </a:lnTo>
                  <a:lnTo>
                    <a:pt x="1425" y="647"/>
                  </a:lnTo>
                  <a:lnTo>
                    <a:pt x="1473" y="675"/>
                  </a:lnTo>
                  <a:lnTo>
                    <a:pt x="1473" y="417"/>
                  </a:lnTo>
                  <a:lnTo>
                    <a:pt x="1380" y="352"/>
                  </a:lnTo>
                  <a:lnTo>
                    <a:pt x="1195" y="262"/>
                  </a:lnTo>
                  <a:lnTo>
                    <a:pt x="980" y="172"/>
                  </a:lnTo>
                  <a:lnTo>
                    <a:pt x="788" y="122"/>
                  </a:lnTo>
                  <a:lnTo>
                    <a:pt x="565" y="60"/>
                  </a:lnTo>
                  <a:lnTo>
                    <a:pt x="343" y="17"/>
                  </a:lnTo>
                  <a:lnTo>
                    <a:pt x="185" y="2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FFFF00"/>
                </a:gs>
                <a:gs pos="50000">
                  <a:srgbClr val="767600"/>
                </a:gs>
                <a:gs pos="100000">
                  <a:srgbClr val="FFFF00"/>
                </a:gs>
              </a:gsLst>
              <a:lin ang="5400000" scaled="1"/>
            </a:gra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137" name="Freeform 28"/>
            <p:cNvSpPr>
              <a:spLocks/>
            </p:cNvSpPr>
            <p:nvPr/>
          </p:nvSpPr>
          <p:spPr bwMode="auto">
            <a:xfrm>
              <a:off x="1795" y="3481"/>
              <a:ext cx="4112" cy="2058"/>
            </a:xfrm>
            <a:custGeom>
              <a:avLst/>
              <a:gdLst>
                <a:gd name="T0" fmla="*/ 225 w 4112"/>
                <a:gd name="T1" fmla="*/ 0 h 2058"/>
                <a:gd name="T2" fmla="*/ 472 w 4112"/>
                <a:gd name="T3" fmla="*/ 0 h 2058"/>
                <a:gd name="T4" fmla="*/ 727 w 4112"/>
                <a:gd name="T5" fmla="*/ 15 h 2058"/>
                <a:gd name="T6" fmla="*/ 965 w 4112"/>
                <a:gd name="T7" fmla="*/ 53 h 2058"/>
                <a:gd name="T8" fmla="*/ 1240 w 4112"/>
                <a:gd name="T9" fmla="*/ 113 h 2058"/>
                <a:gd name="T10" fmla="*/ 1502 w 4112"/>
                <a:gd name="T11" fmla="*/ 195 h 2058"/>
                <a:gd name="T12" fmla="*/ 1780 w 4112"/>
                <a:gd name="T13" fmla="*/ 308 h 2058"/>
                <a:gd name="T14" fmla="*/ 2027 w 4112"/>
                <a:gd name="T15" fmla="*/ 425 h 2058"/>
                <a:gd name="T16" fmla="*/ 2262 w 4112"/>
                <a:gd name="T17" fmla="*/ 543 h 2058"/>
                <a:gd name="T18" fmla="*/ 2502 w 4112"/>
                <a:gd name="T19" fmla="*/ 678 h 2058"/>
                <a:gd name="T20" fmla="*/ 2727 w 4112"/>
                <a:gd name="T21" fmla="*/ 828 h 2058"/>
                <a:gd name="T22" fmla="*/ 2945 w 4112"/>
                <a:gd name="T23" fmla="*/ 1000 h 2058"/>
                <a:gd name="T24" fmla="*/ 3122 w 4112"/>
                <a:gd name="T25" fmla="*/ 1173 h 2058"/>
                <a:gd name="T26" fmla="*/ 3242 w 4112"/>
                <a:gd name="T27" fmla="*/ 1333 h 2058"/>
                <a:gd name="T28" fmla="*/ 3990 w 4112"/>
                <a:gd name="T29" fmla="*/ 1280 h 2058"/>
                <a:gd name="T30" fmla="*/ 3735 w 4112"/>
                <a:gd name="T31" fmla="*/ 1393 h 2058"/>
                <a:gd name="T32" fmla="*/ 3557 w 4112"/>
                <a:gd name="T33" fmla="*/ 1483 h 2058"/>
                <a:gd name="T34" fmla="*/ 3410 w 4112"/>
                <a:gd name="T35" fmla="*/ 1575 h 2058"/>
                <a:gd name="T36" fmla="*/ 3267 w 4112"/>
                <a:gd name="T37" fmla="*/ 1690 h 2058"/>
                <a:gd name="T38" fmla="*/ 3100 w 4112"/>
                <a:gd name="T39" fmla="*/ 1840 h 2058"/>
                <a:gd name="T40" fmla="*/ 2945 w 4112"/>
                <a:gd name="T41" fmla="*/ 1990 h 2058"/>
                <a:gd name="T42" fmla="*/ 2810 w 4112"/>
                <a:gd name="T43" fmla="*/ 2028 h 2058"/>
                <a:gd name="T44" fmla="*/ 2670 w 4112"/>
                <a:gd name="T45" fmla="*/ 1958 h 2058"/>
                <a:gd name="T46" fmla="*/ 2497 w 4112"/>
                <a:gd name="T47" fmla="*/ 1888 h 2058"/>
                <a:gd name="T48" fmla="*/ 2340 w 4112"/>
                <a:gd name="T49" fmla="*/ 1838 h 2058"/>
                <a:gd name="T50" fmla="*/ 2160 w 4112"/>
                <a:gd name="T51" fmla="*/ 1788 h 2058"/>
                <a:gd name="T52" fmla="*/ 1977 w 4112"/>
                <a:gd name="T53" fmla="*/ 1740 h 2058"/>
                <a:gd name="T54" fmla="*/ 1800 w 4112"/>
                <a:gd name="T55" fmla="*/ 1703 h 2058"/>
                <a:gd name="T56" fmla="*/ 1630 w 4112"/>
                <a:gd name="T57" fmla="*/ 1665 h 2058"/>
                <a:gd name="T58" fmla="*/ 1400 w 4112"/>
                <a:gd name="T59" fmla="*/ 1630 h 2058"/>
                <a:gd name="T60" fmla="*/ 2240 w 4112"/>
                <a:gd name="T61" fmla="*/ 1355 h 2058"/>
                <a:gd name="T62" fmla="*/ 2042 w 4112"/>
                <a:gd name="T63" fmla="*/ 1098 h 2058"/>
                <a:gd name="T64" fmla="*/ 1892 w 4112"/>
                <a:gd name="T65" fmla="*/ 948 h 2058"/>
                <a:gd name="T66" fmla="*/ 1675 w 4112"/>
                <a:gd name="T67" fmla="*/ 745 h 2058"/>
                <a:gd name="T68" fmla="*/ 1487 w 4112"/>
                <a:gd name="T69" fmla="*/ 588 h 2058"/>
                <a:gd name="T70" fmla="*/ 1337 w 4112"/>
                <a:gd name="T71" fmla="*/ 470 h 2058"/>
                <a:gd name="T72" fmla="*/ 1150 w 4112"/>
                <a:gd name="T73" fmla="*/ 353 h 2058"/>
                <a:gd name="T74" fmla="*/ 957 w 4112"/>
                <a:gd name="T75" fmla="*/ 255 h 2058"/>
                <a:gd name="T76" fmla="*/ 727 w 4112"/>
                <a:gd name="T77" fmla="*/ 173 h 2058"/>
                <a:gd name="T78" fmla="*/ 480 w 4112"/>
                <a:gd name="T79" fmla="*/ 113 h 2058"/>
                <a:gd name="T80" fmla="*/ 217 w 4112"/>
                <a:gd name="T81" fmla="*/ 60 h 205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112"/>
                <a:gd name="T124" fmla="*/ 0 h 2058"/>
                <a:gd name="T125" fmla="*/ 4112 w 4112"/>
                <a:gd name="T126" fmla="*/ 2058 h 205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112" h="2058">
                  <a:moveTo>
                    <a:pt x="0" y="15"/>
                  </a:moveTo>
                  <a:lnTo>
                    <a:pt x="225" y="0"/>
                  </a:lnTo>
                  <a:lnTo>
                    <a:pt x="337" y="0"/>
                  </a:lnTo>
                  <a:lnTo>
                    <a:pt x="472" y="0"/>
                  </a:lnTo>
                  <a:lnTo>
                    <a:pt x="600" y="8"/>
                  </a:lnTo>
                  <a:lnTo>
                    <a:pt x="727" y="15"/>
                  </a:lnTo>
                  <a:lnTo>
                    <a:pt x="852" y="30"/>
                  </a:lnTo>
                  <a:lnTo>
                    <a:pt x="965" y="53"/>
                  </a:lnTo>
                  <a:lnTo>
                    <a:pt x="1090" y="75"/>
                  </a:lnTo>
                  <a:lnTo>
                    <a:pt x="1240" y="113"/>
                  </a:lnTo>
                  <a:lnTo>
                    <a:pt x="1375" y="158"/>
                  </a:lnTo>
                  <a:lnTo>
                    <a:pt x="1502" y="195"/>
                  </a:lnTo>
                  <a:lnTo>
                    <a:pt x="1645" y="248"/>
                  </a:lnTo>
                  <a:lnTo>
                    <a:pt x="1780" y="308"/>
                  </a:lnTo>
                  <a:lnTo>
                    <a:pt x="1915" y="368"/>
                  </a:lnTo>
                  <a:lnTo>
                    <a:pt x="2027" y="425"/>
                  </a:lnTo>
                  <a:lnTo>
                    <a:pt x="2155" y="485"/>
                  </a:lnTo>
                  <a:lnTo>
                    <a:pt x="2262" y="543"/>
                  </a:lnTo>
                  <a:lnTo>
                    <a:pt x="2382" y="610"/>
                  </a:lnTo>
                  <a:lnTo>
                    <a:pt x="2502" y="678"/>
                  </a:lnTo>
                  <a:lnTo>
                    <a:pt x="2622" y="760"/>
                  </a:lnTo>
                  <a:lnTo>
                    <a:pt x="2727" y="828"/>
                  </a:lnTo>
                  <a:lnTo>
                    <a:pt x="2840" y="918"/>
                  </a:lnTo>
                  <a:lnTo>
                    <a:pt x="2945" y="1000"/>
                  </a:lnTo>
                  <a:lnTo>
                    <a:pt x="3042" y="1083"/>
                  </a:lnTo>
                  <a:lnTo>
                    <a:pt x="3122" y="1173"/>
                  </a:lnTo>
                  <a:lnTo>
                    <a:pt x="3190" y="1250"/>
                  </a:lnTo>
                  <a:lnTo>
                    <a:pt x="3242" y="1333"/>
                  </a:lnTo>
                  <a:lnTo>
                    <a:pt x="4112" y="1223"/>
                  </a:lnTo>
                  <a:lnTo>
                    <a:pt x="3990" y="1280"/>
                  </a:lnTo>
                  <a:lnTo>
                    <a:pt x="3847" y="1340"/>
                  </a:lnTo>
                  <a:lnTo>
                    <a:pt x="3735" y="1393"/>
                  </a:lnTo>
                  <a:lnTo>
                    <a:pt x="3650" y="1433"/>
                  </a:lnTo>
                  <a:lnTo>
                    <a:pt x="3557" y="1483"/>
                  </a:lnTo>
                  <a:lnTo>
                    <a:pt x="3482" y="1528"/>
                  </a:lnTo>
                  <a:lnTo>
                    <a:pt x="3410" y="1575"/>
                  </a:lnTo>
                  <a:lnTo>
                    <a:pt x="3337" y="1633"/>
                  </a:lnTo>
                  <a:lnTo>
                    <a:pt x="3267" y="1690"/>
                  </a:lnTo>
                  <a:lnTo>
                    <a:pt x="3182" y="1763"/>
                  </a:lnTo>
                  <a:lnTo>
                    <a:pt x="3100" y="1840"/>
                  </a:lnTo>
                  <a:lnTo>
                    <a:pt x="3027" y="1905"/>
                  </a:lnTo>
                  <a:lnTo>
                    <a:pt x="2945" y="1990"/>
                  </a:lnTo>
                  <a:lnTo>
                    <a:pt x="2877" y="2058"/>
                  </a:lnTo>
                  <a:lnTo>
                    <a:pt x="2810" y="2028"/>
                  </a:lnTo>
                  <a:lnTo>
                    <a:pt x="2742" y="1990"/>
                  </a:lnTo>
                  <a:lnTo>
                    <a:pt x="2670" y="1958"/>
                  </a:lnTo>
                  <a:lnTo>
                    <a:pt x="2585" y="1923"/>
                  </a:lnTo>
                  <a:lnTo>
                    <a:pt x="2497" y="1888"/>
                  </a:lnTo>
                  <a:lnTo>
                    <a:pt x="2417" y="1860"/>
                  </a:lnTo>
                  <a:lnTo>
                    <a:pt x="2340" y="1838"/>
                  </a:lnTo>
                  <a:lnTo>
                    <a:pt x="2252" y="1810"/>
                  </a:lnTo>
                  <a:lnTo>
                    <a:pt x="2160" y="1788"/>
                  </a:lnTo>
                  <a:lnTo>
                    <a:pt x="2065" y="1763"/>
                  </a:lnTo>
                  <a:lnTo>
                    <a:pt x="1977" y="1740"/>
                  </a:lnTo>
                  <a:lnTo>
                    <a:pt x="1892" y="1718"/>
                  </a:lnTo>
                  <a:lnTo>
                    <a:pt x="1800" y="1703"/>
                  </a:lnTo>
                  <a:lnTo>
                    <a:pt x="1712" y="1683"/>
                  </a:lnTo>
                  <a:lnTo>
                    <a:pt x="1630" y="1665"/>
                  </a:lnTo>
                  <a:lnTo>
                    <a:pt x="1532" y="1645"/>
                  </a:lnTo>
                  <a:lnTo>
                    <a:pt x="1400" y="1630"/>
                  </a:lnTo>
                  <a:lnTo>
                    <a:pt x="2300" y="1475"/>
                  </a:lnTo>
                  <a:lnTo>
                    <a:pt x="2240" y="1355"/>
                  </a:lnTo>
                  <a:lnTo>
                    <a:pt x="2170" y="1265"/>
                  </a:lnTo>
                  <a:lnTo>
                    <a:pt x="2042" y="1098"/>
                  </a:lnTo>
                  <a:lnTo>
                    <a:pt x="1967" y="1023"/>
                  </a:lnTo>
                  <a:lnTo>
                    <a:pt x="1892" y="948"/>
                  </a:lnTo>
                  <a:lnTo>
                    <a:pt x="1757" y="820"/>
                  </a:lnTo>
                  <a:lnTo>
                    <a:pt x="1675" y="745"/>
                  </a:lnTo>
                  <a:lnTo>
                    <a:pt x="1577" y="655"/>
                  </a:lnTo>
                  <a:lnTo>
                    <a:pt x="1487" y="588"/>
                  </a:lnTo>
                  <a:lnTo>
                    <a:pt x="1412" y="528"/>
                  </a:lnTo>
                  <a:lnTo>
                    <a:pt x="1337" y="470"/>
                  </a:lnTo>
                  <a:lnTo>
                    <a:pt x="1247" y="410"/>
                  </a:lnTo>
                  <a:lnTo>
                    <a:pt x="1150" y="353"/>
                  </a:lnTo>
                  <a:lnTo>
                    <a:pt x="1052" y="308"/>
                  </a:lnTo>
                  <a:lnTo>
                    <a:pt x="957" y="255"/>
                  </a:lnTo>
                  <a:lnTo>
                    <a:pt x="837" y="210"/>
                  </a:lnTo>
                  <a:lnTo>
                    <a:pt x="727" y="173"/>
                  </a:lnTo>
                  <a:lnTo>
                    <a:pt x="600" y="143"/>
                  </a:lnTo>
                  <a:lnTo>
                    <a:pt x="480" y="113"/>
                  </a:lnTo>
                  <a:lnTo>
                    <a:pt x="352" y="83"/>
                  </a:lnTo>
                  <a:lnTo>
                    <a:pt x="217" y="60"/>
                  </a:lnTo>
                  <a:lnTo>
                    <a:pt x="0" y="15"/>
                  </a:lnTo>
                  <a:close/>
                </a:path>
              </a:pathLst>
            </a:custGeom>
            <a:gradFill rotWithShape="0">
              <a:gsLst>
                <a:gs pos="0">
                  <a:srgbClr val="FFFF00"/>
                </a:gs>
                <a:gs pos="50000">
                  <a:srgbClr val="767600"/>
                </a:gs>
                <a:gs pos="100000">
                  <a:srgbClr val="FFFF00"/>
                </a:gs>
              </a:gsLst>
              <a:lin ang="5400000" scaled="1"/>
            </a:gra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9" name="Group 32"/>
          <p:cNvGrpSpPr>
            <a:grpSpLocks/>
          </p:cNvGrpSpPr>
          <p:nvPr/>
        </p:nvGrpSpPr>
        <p:grpSpPr bwMode="auto">
          <a:xfrm rot="511891">
            <a:off x="5029200" y="2514600"/>
            <a:ext cx="1330325" cy="457200"/>
            <a:chOff x="1795" y="3481"/>
            <a:chExt cx="4112" cy="2310"/>
          </a:xfrm>
        </p:grpSpPr>
        <p:sp>
          <p:nvSpPr>
            <p:cNvPr id="5130" name="Freeform 33"/>
            <p:cNvSpPr>
              <a:spLocks/>
            </p:cNvSpPr>
            <p:nvPr/>
          </p:nvSpPr>
          <p:spPr bwMode="auto">
            <a:xfrm>
              <a:off x="1798" y="3489"/>
              <a:ext cx="2379" cy="1517"/>
            </a:xfrm>
            <a:custGeom>
              <a:avLst/>
              <a:gdLst>
                <a:gd name="T0" fmla="*/ 0 w 2379"/>
                <a:gd name="T1" fmla="*/ 0 h 1517"/>
                <a:gd name="T2" fmla="*/ 0 w 2379"/>
                <a:gd name="T3" fmla="*/ 112 h 1517"/>
                <a:gd name="T4" fmla="*/ 172 w 2379"/>
                <a:gd name="T5" fmla="*/ 142 h 1517"/>
                <a:gd name="T6" fmla="*/ 329 w 2379"/>
                <a:gd name="T7" fmla="*/ 180 h 1517"/>
                <a:gd name="T8" fmla="*/ 472 w 2379"/>
                <a:gd name="T9" fmla="*/ 225 h 1517"/>
                <a:gd name="T10" fmla="*/ 619 w 2379"/>
                <a:gd name="T11" fmla="*/ 270 h 1517"/>
                <a:gd name="T12" fmla="*/ 744 w 2379"/>
                <a:gd name="T13" fmla="*/ 315 h 1517"/>
                <a:gd name="T14" fmla="*/ 849 w 2379"/>
                <a:gd name="T15" fmla="*/ 360 h 1517"/>
                <a:gd name="T16" fmla="*/ 947 w 2379"/>
                <a:gd name="T17" fmla="*/ 400 h 1517"/>
                <a:gd name="T18" fmla="*/ 1059 w 2379"/>
                <a:gd name="T19" fmla="*/ 452 h 1517"/>
                <a:gd name="T20" fmla="*/ 1157 w 2379"/>
                <a:gd name="T21" fmla="*/ 512 h 1517"/>
                <a:gd name="T22" fmla="*/ 1269 w 2379"/>
                <a:gd name="T23" fmla="*/ 587 h 1517"/>
                <a:gd name="T24" fmla="*/ 1359 w 2379"/>
                <a:gd name="T25" fmla="*/ 655 h 1517"/>
                <a:gd name="T26" fmla="*/ 1449 w 2379"/>
                <a:gd name="T27" fmla="*/ 722 h 1517"/>
                <a:gd name="T28" fmla="*/ 1532 w 2379"/>
                <a:gd name="T29" fmla="*/ 797 h 1517"/>
                <a:gd name="T30" fmla="*/ 1637 w 2379"/>
                <a:gd name="T31" fmla="*/ 887 h 1517"/>
                <a:gd name="T32" fmla="*/ 1749 w 2379"/>
                <a:gd name="T33" fmla="*/ 992 h 1517"/>
                <a:gd name="T34" fmla="*/ 1814 w 2379"/>
                <a:gd name="T35" fmla="*/ 1067 h 1517"/>
                <a:gd name="T36" fmla="*/ 1882 w 2379"/>
                <a:gd name="T37" fmla="*/ 1147 h 1517"/>
                <a:gd name="T38" fmla="*/ 1949 w 2379"/>
                <a:gd name="T39" fmla="*/ 1225 h 1517"/>
                <a:gd name="T40" fmla="*/ 2009 w 2379"/>
                <a:gd name="T41" fmla="*/ 1300 h 1517"/>
                <a:gd name="T42" fmla="*/ 2084 w 2379"/>
                <a:gd name="T43" fmla="*/ 1420 h 1517"/>
                <a:gd name="T44" fmla="*/ 2129 w 2379"/>
                <a:gd name="T45" fmla="*/ 1517 h 1517"/>
                <a:gd name="T46" fmla="*/ 2379 w 2379"/>
                <a:gd name="T47" fmla="*/ 1487 h 1517"/>
                <a:gd name="T48" fmla="*/ 2297 w 2379"/>
                <a:gd name="T49" fmla="*/ 1322 h 1517"/>
                <a:gd name="T50" fmla="*/ 2174 w 2379"/>
                <a:gd name="T51" fmla="*/ 1147 h 1517"/>
                <a:gd name="T52" fmla="*/ 2047 w 2379"/>
                <a:gd name="T53" fmla="*/ 1000 h 1517"/>
                <a:gd name="T54" fmla="*/ 1882 w 2379"/>
                <a:gd name="T55" fmla="*/ 842 h 1517"/>
                <a:gd name="T56" fmla="*/ 1659 w 2379"/>
                <a:gd name="T57" fmla="*/ 617 h 1517"/>
                <a:gd name="T58" fmla="*/ 1412 w 2379"/>
                <a:gd name="T59" fmla="*/ 430 h 1517"/>
                <a:gd name="T60" fmla="*/ 1149 w 2379"/>
                <a:gd name="T61" fmla="*/ 270 h 1517"/>
                <a:gd name="T62" fmla="*/ 917 w 2379"/>
                <a:gd name="T63" fmla="*/ 172 h 1517"/>
                <a:gd name="T64" fmla="*/ 627 w 2379"/>
                <a:gd name="T65" fmla="*/ 75 h 1517"/>
                <a:gd name="T66" fmla="*/ 389 w 2379"/>
                <a:gd name="T67" fmla="*/ 37 h 1517"/>
                <a:gd name="T68" fmla="*/ 0 w 2379"/>
                <a:gd name="T69" fmla="*/ 0 h 151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379"/>
                <a:gd name="T106" fmla="*/ 0 h 1517"/>
                <a:gd name="T107" fmla="*/ 2379 w 2379"/>
                <a:gd name="T108" fmla="*/ 1517 h 1517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379" h="1517">
                  <a:moveTo>
                    <a:pt x="0" y="0"/>
                  </a:moveTo>
                  <a:lnTo>
                    <a:pt x="0" y="112"/>
                  </a:lnTo>
                  <a:lnTo>
                    <a:pt x="172" y="142"/>
                  </a:lnTo>
                  <a:lnTo>
                    <a:pt x="329" y="180"/>
                  </a:lnTo>
                  <a:lnTo>
                    <a:pt x="472" y="225"/>
                  </a:lnTo>
                  <a:lnTo>
                    <a:pt x="619" y="270"/>
                  </a:lnTo>
                  <a:lnTo>
                    <a:pt x="744" y="315"/>
                  </a:lnTo>
                  <a:lnTo>
                    <a:pt x="849" y="360"/>
                  </a:lnTo>
                  <a:lnTo>
                    <a:pt x="947" y="400"/>
                  </a:lnTo>
                  <a:lnTo>
                    <a:pt x="1059" y="452"/>
                  </a:lnTo>
                  <a:lnTo>
                    <a:pt x="1157" y="512"/>
                  </a:lnTo>
                  <a:lnTo>
                    <a:pt x="1269" y="587"/>
                  </a:lnTo>
                  <a:lnTo>
                    <a:pt x="1359" y="655"/>
                  </a:lnTo>
                  <a:lnTo>
                    <a:pt x="1449" y="722"/>
                  </a:lnTo>
                  <a:lnTo>
                    <a:pt x="1532" y="797"/>
                  </a:lnTo>
                  <a:lnTo>
                    <a:pt x="1637" y="887"/>
                  </a:lnTo>
                  <a:lnTo>
                    <a:pt x="1749" y="992"/>
                  </a:lnTo>
                  <a:lnTo>
                    <a:pt x="1814" y="1067"/>
                  </a:lnTo>
                  <a:lnTo>
                    <a:pt x="1882" y="1147"/>
                  </a:lnTo>
                  <a:lnTo>
                    <a:pt x="1949" y="1225"/>
                  </a:lnTo>
                  <a:lnTo>
                    <a:pt x="2009" y="1300"/>
                  </a:lnTo>
                  <a:lnTo>
                    <a:pt x="2084" y="1420"/>
                  </a:lnTo>
                  <a:lnTo>
                    <a:pt x="2129" y="1517"/>
                  </a:lnTo>
                  <a:lnTo>
                    <a:pt x="2379" y="1487"/>
                  </a:lnTo>
                  <a:lnTo>
                    <a:pt x="2297" y="1322"/>
                  </a:lnTo>
                  <a:lnTo>
                    <a:pt x="2174" y="1147"/>
                  </a:lnTo>
                  <a:lnTo>
                    <a:pt x="2047" y="1000"/>
                  </a:lnTo>
                  <a:lnTo>
                    <a:pt x="1882" y="842"/>
                  </a:lnTo>
                  <a:lnTo>
                    <a:pt x="1659" y="617"/>
                  </a:lnTo>
                  <a:lnTo>
                    <a:pt x="1412" y="430"/>
                  </a:lnTo>
                  <a:lnTo>
                    <a:pt x="1149" y="270"/>
                  </a:lnTo>
                  <a:lnTo>
                    <a:pt x="917" y="172"/>
                  </a:lnTo>
                  <a:lnTo>
                    <a:pt x="627" y="75"/>
                  </a:lnTo>
                  <a:lnTo>
                    <a:pt x="389" y="37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FF0000"/>
                </a:gs>
                <a:gs pos="50000">
                  <a:srgbClr val="760000"/>
                </a:gs>
                <a:gs pos="100000">
                  <a:srgbClr val="FF0000"/>
                </a:gs>
              </a:gsLst>
              <a:lin ang="5400000" scaled="1"/>
            </a:gra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131" name="Freeform 34"/>
            <p:cNvSpPr>
              <a:spLocks/>
            </p:cNvSpPr>
            <p:nvPr/>
          </p:nvSpPr>
          <p:spPr bwMode="auto">
            <a:xfrm>
              <a:off x="4675" y="4706"/>
              <a:ext cx="1232" cy="1085"/>
            </a:xfrm>
            <a:custGeom>
              <a:avLst/>
              <a:gdLst>
                <a:gd name="T0" fmla="*/ 0 w 1232"/>
                <a:gd name="T1" fmla="*/ 838 h 1085"/>
                <a:gd name="T2" fmla="*/ 0 w 1232"/>
                <a:gd name="T3" fmla="*/ 1085 h 1085"/>
                <a:gd name="T4" fmla="*/ 50 w 1232"/>
                <a:gd name="T5" fmla="*/ 1023 h 1085"/>
                <a:gd name="T6" fmla="*/ 105 w 1232"/>
                <a:gd name="T7" fmla="*/ 958 h 1085"/>
                <a:gd name="T8" fmla="*/ 177 w 1232"/>
                <a:gd name="T9" fmla="*/ 890 h 1085"/>
                <a:gd name="T10" fmla="*/ 267 w 1232"/>
                <a:gd name="T11" fmla="*/ 813 h 1085"/>
                <a:gd name="T12" fmla="*/ 355 w 1232"/>
                <a:gd name="T13" fmla="*/ 728 h 1085"/>
                <a:gd name="T14" fmla="*/ 445 w 1232"/>
                <a:gd name="T15" fmla="*/ 648 h 1085"/>
                <a:gd name="T16" fmla="*/ 527 w 1232"/>
                <a:gd name="T17" fmla="*/ 580 h 1085"/>
                <a:gd name="T18" fmla="*/ 602 w 1232"/>
                <a:gd name="T19" fmla="*/ 520 h 1085"/>
                <a:gd name="T20" fmla="*/ 685 w 1232"/>
                <a:gd name="T21" fmla="*/ 465 h 1085"/>
                <a:gd name="T22" fmla="*/ 770 w 1232"/>
                <a:gd name="T23" fmla="*/ 410 h 1085"/>
                <a:gd name="T24" fmla="*/ 870 w 1232"/>
                <a:gd name="T25" fmla="*/ 353 h 1085"/>
                <a:gd name="T26" fmla="*/ 962 w 1232"/>
                <a:gd name="T27" fmla="*/ 308 h 1085"/>
                <a:gd name="T28" fmla="*/ 1057 w 1232"/>
                <a:gd name="T29" fmla="*/ 268 h 1085"/>
                <a:gd name="T30" fmla="*/ 1157 w 1232"/>
                <a:gd name="T31" fmla="*/ 225 h 1085"/>
                <a:gd name="T32" fmla="*/ 1232 w 1232"/>
                <a:gd name="T33" fmla="*/ 190 h 1085"/>
                <a:gd name="T34" fmla="*/ 1232 w 1232"/>
                <a:gd name="T35" fmla="*/ 0 h 1085"/>
                <a:gd name="T36" fmla="*/ 1097 w 1232"/>
                <a:gd name="T37" fmla="*/ 38 h 1085"/>
                <a:gd name="T38" fmla="*/ 900 w 1232"/>
                <a:gd name="T39" fmla="*/ 123 h 1085"/>
                <a:gd name="T40" fmla="*/ 647 w 1232"/>
                <a:gd name="T41" fmla="*/ 230 h 1085"/>
                <a:gd name="T42" fmla="*/ 462 w 1232"/>
                <a:gd name="T43" fmla="*/ 345 h 1085"/>
                <a:gd name="T44" fmla="*/ 292 w 1232"/>
                <a:gd name="T45" fmla="*/ 510 h 1085"/>
                <a:gd name="T46" fmla="*/ 125 w 1232"/>
                <a:gd name="T47" fmla="*/ 648 h 1085"/>
                <a:gd name="T48" fmla="*/ 0 w 1232"/>
                <a:gd name="T49" fmla="*/ 780 h 1085"/>
                <a:gd name="T50" fmla="*/ 0 w 1232"/>
                <a:gd name="T51" fmla="*/ 1083 h 1085"/>
                <a:gd name="T52" fmla="*/ 0 w 1232"/>
                <a:gd name="T53" fmla="*/ 1078 h 1085"/>
                <a:gd name="T54" fmla="*/ 0 w 1232"/>
                <a:gd name="T55" fmla="*/ 838 h 1085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232"/>
                <a:gd name="T85" fmla="*/ 0 h 1085"/>
                <a:gd name="T86" fmla="*/ 1232 w 1232"/>
                <a:gd name="T87" fmla="*/ 1085 h 1085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232" h="1085">
                  <a:moveTo>
                    <a:pt x="0" y="838"/>
                  </a:moveTo>
                  <a:lnTo>
                    <a:pt x="0" y="1085"/>
                  </a:lnTo>
                  <a:lnTo>
                    <a:pt x="50" y="1023"/>
                  </a:lnTo>
                  <a:lnTo>
                    <a:pt x="105" y="958"/>
                  </a:lnTo>
                  <a:lnTo>
                    <a:pt x="177" y="890"/>
                  </a:lnTo>
                  <a:lnTo>
                    <a:pt x="267" y="813"/>
                  </a:lnTo>
                  <a:lnTo>
                    <a:pt x="355" y="728"/>
                  </a:lnTo>
                  <a:lnTo>
                    <a:pt x="445" y="648"/>
                  </a:lnTo>
                  <a:lnTo>
                    <a:pt x="527" y="580"/>
                  </a:lnTo>
                  <a:lnTo>
                    <a:pt x="602" y="520"/>
                  </a:lnTo>
                  <a:lnTo>
                    <a:pt x="685" y="465"/>
                  </a:lnTo>
                  <a:lnTo>
                    <a:pt x="770" y="410"/>
                  </a:lnTo>
                  <a:lnTo>
                    <a:pt x="870" y="353"/>
                  </a:lnTo>
                  <a:lnTo>
                    <a:pt x="962" y="308"/>
                  </a:lnTo>
                  <a:lnTo>
                    <a:pt x="1057" y="268"/>
                  </a:lnTo>
                  <a:lnTo>
                    <a:pt x="1157" y="225"/>
                  </a:lnTo>
                  <a:lnTo>
                    <a:pt x="1232" y="190"/>
                  </a:lnTo>
                  <a:lnTo>
                    <a:pt x="1232" y="0"/>
                  </a:lnTo>
                  <a:lnTo>
                    <a:pt x="1097" y="38"/>
                  </a:lnTo>
                  <a:lnTo>
                    <a:pt x="900" y="123"/>
                  </a:lnTo>
                  <a:lnTo>
                    <a:pt x="647" y="230"/>
                  </a:lnTo>
                  <a:lnTo>
                    <a:pt x="462" y="345"/>
                  </a:lnTo>
                  <a:lnTo>
                    <a:pt x="292" y="510"/>
                  </a:lnTo>
                  <a:lnTo>
                    <a:pt x="125" y="648"/>
                  </a:lnTo>
                  <a:lnTo>
                    <a:pt x="0" y="780"/>
                  </a:lnTo>
                  <a:lnTo>
                    <a:pt x="0" y="1083"/>
                  </a:lnTo>
                  <a:lnTo>
                    <a:pt x="0" y="1078"/>
                  </a:lnTo>
                  <a:lnTo>
                    <a:pt x="0" y="838"/>
                  </a:lnTo>
                  <a:close/>
                </a:path>
              </a:pathLst>
            </a:custGeom>
            <a:gradFill rotWithShape="0">
              <a:gsLst>
                <a:gs pos="0">
                  <a:srgbClr val="FF0000"/>
                </a:gs>
                <a:gs pos="50000">
                  <a:srgbClr val="760000"/>
                </a:gs>
                <a:gs pos="100000">
                  <a:srgbClr val="FF0000"/>
                </a:gs>
              </a:gsLst>
              <a:lin ang="5400000" scaled="1"/>
            </a:gra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132" name="Freeform 35"/>
            <p:cNvSpPr>
              <a:spLocks/>
            </p:cNvSpPr>
            <p:nvPr/>
          </p:nvSpPr>
          <p:spPr bwMode="auto">
            <a:xfrm>
              <a:off x="3197" y="5114"/>
              <a:ext cx="1473" cy="675"/>
            </a:xfrm>
            <a:custGeom>
              <a:avLst/>
              <a:gdLst>
                <a:gd name="T0" fmla="*/ 0 w 1473"/>
                <a:gd name="T1" fmla="*/ 0 h 675"/>
                <a:gd name="T2" fmla="*/ 0 w 1473"/>
                <a:gd name="T3" fmla="*/ 207 h 675"/>
                <a:gd name="T4" fmla="*/ 95 w 1473"/>
                <a:gd name="T5" fmla="*/ 225 h 675"/>
                <a:gd name="T6" fmla="*/ 193 w 1473"/>
                <a:gd name="T7" fmla="*/ 242 h 675"/>
                <a:gd name="T8" fmla="*/ 285 w 1473"/>
                <a:gd name="T9" fmla="*/ 265 h 675"/>
                <a:gd name="T10" fmla="*/ 380 w 1473"/>
                <a:gd name="T11" fmla="*/ 287 h 675"/>
                <a:gd name="T12" fmla="*/ 490 w 1473"/>
                <a:gd name="T13" fmla="*/ 315 h 675"/>
                <a:gd name="T14" fmla="*/ 610 w 1473"/>
                <a:gd name="T15" fmla="*/ 345 h 675"/>
                <a:gd name="T16" fmla="*/ 760 w 1473"/>
                <a:gd name="T17" fmla="*/ 390 h 675"/>
                <a:gd name="T18" fmla="*/ 905 w 1473"/>
                <a:gd name="T19" fmla="*/ 430 h 675"/>
                <a:gd name="T20" fmla="*/ 1000 w 1473"/>
                <a:gd name="T21" fmla="*/ 462 h 675"/>
                <a:gd name="T22" fmla="*/ 1113 w 1473"/>
                <a:gd name="T23" fmla="*/ 507 h 675"/>
                <a:gd name="T24" fmla="*/ 1235 w 1473"/>
                <a:gd name="T25" fmla="*/ 557 h 675"/>
                <a:gd name="T26" fmla="*/ 1345 w 1473"/>
                <a:gd name="T27" fmla="*/ 607 h 675"/>
                <a:gd name="T28" fmla="*/ 1425 w 1473"/>
                <a:gd name="T29" fmla="*/ 647 h 675"/>
                <a:gd name="T30" fmla="*/ 1473 w 1473"/>
                <a:gd name="T31" fmla="*/ 675 h 675"/>
                <a:gd name="T32" fmla="*/ 1473 w 1473"/>
                <a:gd name="T33" fmla="*/ 417 h 675"/>
                <a:gd name="T34" fmla="*/ 1380 w 1473"/>
                <a:gd name="T35" fmla="*/ 352 h 675"/>
                <a:gd name="T36" fmla="*/ 1195 w 1473"/>
                <a:gd name="T37" fmla="*/ 262 h 675"/>
                <a:gd name="T38" fmla="*/ 980 w 1473"/>
                <a:gd name="T39" fmla="*/ 172 h 675"/>
                <a:gd name="T40" fmla="*/ 788 w 1473"/>
                <a:gd name="T41" fmla="*/ 122 h 675"/>
                <a:gd name="T42" fmla="*/ 565 w 1473"/>
                <a:gd name="T43" fmla="*/ 60 h 675"/>
                <a:gd name="T44" fmla="*/ 343 w 1473"/>
                <a:gd name="T45" fmla="*/ 17 h 675"/>
                <a:gd name="T46" fmla="*/ 185 w 1473"/>
                <a:gd name="T47" fmla="*/ 2 h 675"/>
                <a:gd name="T48" fmla="*/ 0 w 1473"/>
                <a:gd name="T49" fmla="*/ 0 h 67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473"/>
                <a:gd name="T76" fmla="*/ 0 h 675"/>
                <a:gd name="T77" fmla="*/ 1473 w 1473"/>
                <a:gd name="T78" fmla="*/ 675 h 67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473" h="675">
                  <a:moveTo>
                    <a:pt x="0" y="0"/>
                  </a:moveTo>
                  <a:lnTo>
                    <a:pt x="0" y="207"/>
                  </a:lnTo>
                  <a:lnTo>
                    <a:pt x="95" y="225"/>
                  </a:lnTo>
                  <a:lnTo>
                    <a:pt x="193" y="242"/>
                  </a:lnTo>
                  <a:lnTo>
                    <a:pt x="285" y="265"/>
                  </a:lnTo>
                  <a:lnTo>
                    <a:pt x="380" y="287"/>
                  </a:lnTo>
                  <a:lnTo>
                    <a:pt x="490" y="315"/>
                  </a:lnTo>
                  <a:lnTo>
                    <a:pt x="610" y="345"/>
                  </a:lnTo>
                  <a:lnTo>
                    <a:pt x="760" y="390"/>
                  </a:lnTo>
                  <a:lnTo>
                    <a:pt x="905" y="430"/>
                  </a:lnTo>
                  <a:lnTo>
                    <a:pt x="1000" y="462"/>
                  </a:lnTo>
                  <a:lnTo>
                    <a:pt x="1113" y="507"/>
                  </a:lnTo>
                  <a:lnTo>
                    <a:pt x="1235" y="557"/>
                  </a:lnTo>
                  <a:lnTo>
                    <a:pt x="1345" y="607"/>
                  </a:lnTo>
                  <a:lnTo>
                    <a:pt x="1425" y="647"/>
                  </a:lnTo>
                  <a:lnTo>
                    <a:pt x="1473" y="675"/>
                  </a:lnTo>
                  <a:lnTo>
                    <a:pt x="1473" y="417"/>
                  </a:lnTo>
                  <a:lnTo>
                    <a:pt x="1380" y="352"/>
                  </a:lnTo>
                  <a:lnTo>
                    <a:pt x="1195" y="262"/>
                  </a:lnTo>
                  <a:lnTo>
                    <a:pt x="980" y="172"/>
                  </a:lnTo>
                  <a:lnTo>
                    <a:pt x="788" y="122"/>
                  </a:lnTo>
                  <a:lnTo>
                    <a:pt x="565" y="60"/>
                  </a:lnTo>
                  <a:lnTo>
                    <a:pt x="343" y="17"/>
                  </a:lnTo>
                  <a:lnTo>
                    <a:pt x="185" y="2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FF0000"/>
                </a:gs>
                <a:gs pos="50000">
                  <a:srgbClr val="760000"/>
                </a:gs>
                <a:gs pos="100000">
                  <a:srgbClr val="FF0000"/>
                </a:gs>
              </a:gsLst>
              <a:lin ang="5400000" scaled="1"/>
            </a:gra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133" name="Freeform 36"/>
            <p:cNvSpPr>
              <a:spLocks/>
            </p:cNvSpPr>
            <p:nvPr/>
          </p:nvSpPr>
          <p:spPr bwMode="auto">
            <a:xfrm>
              <a:off x="1795" y="3481"/>
              <a:ext cx="4112" cy="2058"/>
            </a:xfrm>
            <a:custGeom>
              <a:avLst/>
              <a:gdLst>
                <a:gd name="T0" fmla="*/ 225 w 4112"/>
                <a:gd name="T1" fmla="*/ 0 h 2058"/>
                <a:gd name="T2" fmla="*/ 472 w 4112"/>
                <a:gd name="T3" fmla="*/ 0 h 2058"/>
                <a:gd name="T4" fmla="*/ 727 w 4112"/>
                <a:gd name="T5" fmla="*/ 15 h 2058"/>
                <a:gd name="T6" fmla="*/ 965 w 4112"/>
                <a:gd name="T7" fmla="*/ 53 h 2058"/>
                <a:gd name="T8" fmla="*/ 1240 w 4112"/>
                <a:gd name="T9" fmla="*/ 113 h 2058"/>
                <a:gd name="T10" fmla="*/ 1502 w 4112"/>
                <a:gd name="T11" fmla="*/ 195 h 2058"/>
                <a:gd name="T12" fmla="*/ 1780 w 4112"/>
                <a:gd name="T13" fmla="*/ 308 h 2058"/>
                <a:gd name="T14" fmla="*/ 2027 w 4112"/>
                <a:gd name="T15" fmla="*/ 425 h 2058"/>
                <a:gd name="T16" fmla="*/ 2262 w 4112"/>
                <a:gd name="T17" fmla="*/ 543 h 2058"/>
                <a:gd name="T18" fmla="*/ 2502 w 4112"/>
                <a:gd name="T19" fmla="*/ 678 h 2058"/>
                <a:gd name="T20" fmla="*/ 2727 w 4112"/>
                <a:gd name="T21" fmla="*/ 828 h 2058"/>
                <a:gd name="T22" fmla="*/ 2945 w 4112"/>
                <a:gd name="T23" fmla="*/ 1000 h 2058"/>
                <a:gd name="T24" fmla="*/ 3122 w 4112"/>
                <a:gd name="T25" fmla="*/ 1173 h 2058"/>
                <a:gd name="T26" fmla="*/ 3242 w 4112"/>
                <a:gd name="T27" fmla="*/ 1333 h 2058"/>
                <a:gd name="T28" fmla="*/ 3990 w 4112"/>
                <a:gd name="T29" fmla="*/ 1280 h 2058"/>
                <a:gd name="T30" fmla="*/ 3735 w 4112"/>
                <a:gd name="T31" fmla="*/ 1393 h 2058"/>
                <a:gd name="T32" fmla="*/ 3557 w 4112"/>
                <a:gd name="T33" fmla="*/ 1483 h 2058"/>
                <a:gd name="T34" fmla="*/ 3410 w 4112"/>
                <a:gd name="T35" fmla="*/ 1575 h 2058"/>
                <a:gd name="T36" fmla="*/ 3267 w 4112"/>
                <a:gd name="T37" fmla="*/ 1690 h 2058"/>
                <a:gd name="T38" fmla="*/ 3100 w 4112"/>
                <a:gd name="T39" fmla="*/ 1840 h 2058"/>
                <a:gd name="T40" fmla="*/ 2945 w 4112"/>
                <a:gd name="T41" fmla="*/ 1990 h 2058"/>
                <a:gd name="T42" fmla="*/ 2810 w 4112"/>
                <a:gd name="T43" fmla="*/ 2028 h 2058"/>
                <a:gd name="T44" fmla="*/ 2670 w 4112"/>
                <a:gd name="T45" fmla="*/ 1958 h 2058"/>
                <a:gd name="T46" fmla="*/ 2497 w 4112"/>
                <a:gd name="T47" fmla="*/ 1888 h 2058"/>
                <a:gd name="T48" fmla="*/ 2340 w 4112"/>
                <a:gd name="T49" fmla="*/ 1838 h 2058"/>
                <a:gd name="T50" fmla="*/ 2160 w 4112"/>
                <a:gd name="T51" fmla="*/ 1788 h 2058"/>
                <a:gd name="T52" fmla="*/ 1977 w 4112"/>
                <a:gd name="T53" fmla="*/ 1740 h 2058"/>
                <a:gd name="T54" fmla="*/ 1800 w 4112"/>
                <a:gd name="T55" fmla="*/ 1703 h 2058"/>
                <a:gd name="T56" fmla="*/ 1630 w 4112"/>
                <a:gd name="T57" fmla="*/ 1665 h 2058"/>
                <a:gd name="T58" fmla="*/ 1400 w 4112"/>
                <a:gd name="T59" fmla="*/ 1630 h 2058"/>
                <a:gd name="T60" fmla="*/ 2240 w 4112"/>
                <a:gd name="T61" fmla="*/ 1355 h 2058"/>
                <a:gd name="T62" fmla="*/ 2042 w 4112"/>
                <a:gd name="T63" fmla="*/ 1098 h 2058"/>
                <a:gd name="T64" fmla="*/ 1892 w 4112"/>
                <a:gd name="T65" fmla="*/ 948 h 2058"/>
                <a:gd name="T66" fmla="*/ 1675 w 4112"/>
                <a:gd name="T67" fmla="*/ 745 h 2058"/>
                <a:gd name="T68" fmla="*/ 1487 w 4112"/>
                <a:gd name="T69" fmla="*/ 588 h 2058"/>
                <a:gd name="T70" fmla="*/ 1337 w 4112"/>
                <a:gd name="T71" fmla="*/ 470 h 2058"/>
                <a:gd name="T72" fmla="*/ 1150 w 4112"/>
                <a:gd name="T73" fmla="*/ 353 h 2058"/>
                <a:gd name="T74" fmla="*/ 957 w 4112"/>
                <a:gd name="T75" fmla="*/ 255 h 2058"/>
                <a:gd name="T76" fmla="*/ 727 w 4112"/>
                <a:gd name="T77" fmla="*/ 173 h 2058"/>
                <a:gd name="T78" fmla="*/ 480 w 4112"/>
                <a:gd name="T79" fmla="*/ 113 h 2058"/>
                <a:gd name="T80" fmla="*/ 217 w 4112"/>
                <a:gd name="T81" fmla="*/ 60 h 205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112"/>
                <a:gd name="T124" fmla="*/ 0 h 2058"/>
                <a:gd name="T125" fmla="*/ 4112 w 4112"/>
                <a:gd name="T126" fmla="*/ 2058 h 205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112" h="2058">
                  <a:moveTo>
                    <a:pt x="0" y="15"/>
                  </a:moveTo>
                  <a:lnTo>
                    <a:pt x="225" y="0"/>
                  </a:lnTo>
                  <a:lnTo>
                    <a:pt x="337" y="0"/>
                  </a:lnTo>
                  <a:lnTo>
                    <a:pt x="472" y="0"/>
                  </a:lnTo>
                  <a:lnTo>
                    <a:pt x="600" y="8"/>
                  </a:lnTo>
                  <a:lnTo>
                    <a:pt x="727" y="15"/>
                  </a:lnTo>
                  <a:lnTo>
                    <a:pt x="852" y="30"/>
                  </a:lnTo>
                  <a:lnTo>
                    <a:pt x="965" y="53"/>
                  </a:lnTo>
                  <a:lnTo>
                    <a:pt x="1090" y="75"/>
                  </a:lnTo>
                  <a:lnTo>
                    <a:pt x="1240" y="113"/>
                  </a:lnTo>
                  <a:lnTo>
                    <a:pt x="1375" y="158"/>
                  </a:lnTo>
                  <a:lnTo>
                    <a:pt x="1502" y="195"/>
                  </a:lnTo>
                  <a:lnTo>
                    <a:pt x="1645" y="248"/>
                  </a:lnTo>
                  <a:lnTo>
                    <a:pt x="1780" y="308"/>
                  </a:lnTo>
                  <a:lnTo>
                    <a:pt x="1915" y="368"/>
                  </a:lnTo>
                  <a:lnTo>
                    <a:pt x="2027" y="425"/>
                  </a:lnTo>
                  <a:lnTo>
                    <a:pt x="2155" y="485"/>
                  </a:lnTo>
                  <a:lnTo>
                    <a:pt x="2262" y="543"/>
                  </a:lnTo>
                  <a:lnTo>
                    <a:pt x="2382" y="610"/>
                  </a:lnTo>
                  <a:lnTo>
                    <a:pt x="2502" y="678"/>
                  </a:lnTo>
                  <a:lnTo>
                    <a:pt x="2622" y="760"/>
                  </a:lnTo>
                  <a:lnTo>
                    <a:pt x="2727" y="828"/>
                  </a:lnTo>
                  <a:lnTo>
                    <a:pt x="2840" y="918"/>
                  </a:lnTo>
                  <a:lnTo>
                    <a:pt x="2945" y="1000"/>
                  </a:lnTo>
                  <a:lnTo>
                    <a:pt x="3042" y="1083"/>
                  </a:lnTo>
                  <a:lnTo>
                    <a:pt x="3122" y="1173"/>
                  </a:lnTo>
                  <a:lnTo>
                    <a:pt x="3190" y="1250"/>
                  </a:lnTo>
                  <a:lnTo>
                    <a:pt x="3242" y="1333"/>
                  </a:lnTo>
                  <a:lnTo>
                    <a:pt x="4112" y="1223"/>
                  </a:lnTo>
                  <a:lnTo>
                    <a:pt x="3990" y="1280"/>
                  </a:lnTo>
                  <a:lnTo>
                    <a:pt x="3847" y="1340"/>
                  </a:lnTo>
                  <a:lnTo>
                    <a:pt x="3735" y="1393"/>
                  </a:lnTo>
                  <a:lnTo>
                    <a:pt x="3650" y="1433"/>
                  </a:lnTo>
                  <a:lnTo>
                    <a:pt x="3557" y="1483"/>
                  </a:lnTo>
                  <a:lnTo>
                    <a:pt x="3482" y="1528"/>
                  </a:lnTo>
                  <a:lnTo>
                    <a:pt x="3410" y="1575"/>
                  </a:lnTo>
                  <a:lnTo>
                    <a:pt x="3337" y="1633"/>
                  </a:lnTo>
                  <a:lnTo>
                    <a:pt x="3267" y="1690"/>
                  </a:lnTo>
                  <a:lnTo>
                    <a:pt x="3182" y="1763"/>
                  </a:lnTo>
                  <a:lnTo>
                    <a:pt x="3100" y="1840"/>
                  </a:lnTo>
                  <a:lnTo>
                    <a:pt x="3027" y="1905"/>
                  </a:lnTo>
                  <a:lnTo>
                    <a:pt x="2945" y="1990"/>
                  </a:lnTo>
                  <a:lnTo>
                    <a:pt x="2877" y="2058"/>
                  </a:lnTo>
                  <a:lnTo>
                    <a:pt x="2810" y="2028"/>
                  </a:lnTo>
                  <a:lnTo>
                    <a:pt x="2742" y="1990"/>
                  </a:lnTo>
                  <a:lnTo>
                    <a:pt x="2670" y="1958"/>
                  </a:lnTo>
                  <a:lnTo>
                    <a:pt x="2585" y="1923"/>
                  </a:lnTo>
                  <a:lnTo>
                    <a:pt x="2497" y="1888"/>
                  </a:lnTo>
                  <a:lnTo>
                    <a:pt x="2417" y="1860"/>
                  </a:lnTo>
                  <a:lnTo>
                    <a:pt x="2340" y="1838"/>
                  </a:lnTo>
                  <a:lnTo>
                    <a:pt x="2252" y="1810"/>
                  </a:lnTo>
                  <a:lnTo>
                    <a:pt x="2160" y="1788"/>
                  </a:lnTo>
                  <a:lnTo>
                    <a:pt x="2065" y="1763"/>
                  </a:lnTo>
                  <a:lnTo>
                    <a:pt x="1977" y="1740"/>
                  </a:lnTo>
                  <a:lnTo>
                    <a:pt x="1892" y="1718"/>
                  </a:lnTo>
                  <a:lnTo>
                    <a:pt x="1800" y="1703"/>
                  </a:lnTo>
                  <a:lnTo>
                    <a:pt x="1712" y="1683"/>
                  </a:lnTo>
                  <a:lnTo>
                    <a:pt x="1630" y="1665"/>
                  </a:lnTo>
                  <a:lnTo>
                    <a:pt x="1532" y="1645"/>
                  </a:lnTo>
                  <a:lnTo>
                    <a:pt x="1400" y="1630"/>
                  </a:lnTo>
                  <a:lnTo>
                    <a:pt x="2300" y="1475"/>
                  </a:lnTo>
                  <a:lnTo>
                    <a:pt x="2240" y="1355"/>
                  </a:lnTo>
                  <a:lnTo>
                    <a:pt x="2170" y="1265"/>
                  </a:lnTo>
                  <a:lnTo>
                    <a:pt x="2042" y="1098"/>
                  </a:lnTo>
                  <a:lnTo>
                    <a:pt x="1967" y="1023"/>
                  </a:lnTo>
                  <a:lnTo>
                    <a:pt x="1892" y="948"/>
                  </a:lnTo>
                  <a:lnTo>
                    <a:pt x="1757" y="820"/>
                  </a:lnTo>
                  <a:lnTo>
                    <a:pt x="1675" y="745"/>
                  </a:lnTo>
                  <a:lnTo>
                    <a:pt x="1577" y="655"/>
                  </a:lnTo>
                  <a:lnTo>
                    <a:pt x="1487" y="588"/>
                  </a:lnTo>
                  <a:lnTo>
                    <a:pt x="1412" y="528"/>
                  </a:lnTo>
                  <a:lnTo>
                    <a:pt x="1337" y="470"/>
                  </a:lnTo>
                  <a:lnTo>
                    <a:pt x="1247" y="410"/>
                  </a:lnTo>
                  <a:lnTo>
                    <a:pt x="1150" y="353"/>
                  </a:lnTo>
                  <a:lnTo>
                    <a:pt x="1052" y="308"/>
                  </a:lnTo>
                  <a:lnTo>
                    <a:pt x="957" y="255"/>
                  </a:lnTo>
                  <a:lnTo>
                    <a:pt x="837" y="210"/>
                  </a:lnTo>
                  <a:lnTo>
                    <a:pt x="727" y="173"/>
                  </a:lnTo>
                  <a:lnTo>
                    <a:pt x="600" y="143"/>
                  </a:lnTo>
                  <a:lnTo>
                    <a:pt x="480" y="113"/>
                  </a:lnTo>
                  <a:lnTo>
                    <a:pt x="352" y="83"/>
                  </a:lnTo>
                  <a:lnTo>
                    <a:pt x="217" y="60"/>
                  </a:lnTo>
                  <a:lnTo>
                    <a:pt x="0" y="15"/>
                  </a:lnTo>
                  <a:close/>
                </a:path>
              </a:pathLst>
            </a:custGeom>
            <a:gradFill rotWithShape="0">
              <a:gsLst>
                <a:gs pos="0">
                  <a:srgbClr val="FF0000"/>
                </a:gs>
                <a:gs pos="50000">
                  <a:srgbClr val="760000"/>
                </a:gs>
                <a:gs pos="100000">
                  <a:srgbClr val="FF0000"/>
                </a:gs>
              </a:gsLst>
              <a:lin ang="5400000" scaled="1"/>
            </a:gra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16325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323528" y="980728"/>
            <a:ext cx="8640960" cy="2592288"/>
          </a:xfrm>
        </p:spPr>
        <p:txBody>
          <a:bodyPr>
            <a:normAutofit fontScale="90000"/>
          </a:bodyPr>
          <a:lstStyle/>
          <a:p>
            <a:pPr lvl="0">
              <a:spcBef>
                <a:spcPts val="600"/>
              </a:spcBef>
            </a:pPr>
            <a:r>
              <a:rPr lang="en-GB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/>
            </a:r>
            <a:br>
              <a:rPr lang="en-GB" dirty="0" smtClean="0">
                <a:solidFill>
                  <a:srgbClr val="FFFF00"/>
                </a:solidFill>
                <a:latin typeface="Comic Sans MS" panose="030F0702030302020204" pitchFamily="66" charset="0"/>
              </a:rPr>
            </a:br>
            <a:r>
              <a:rPr lang="en-GB" dirty="0">
                <a:solidFill>
                  <a:srgbClr val="FFFF00"/>
                </a:solidFill>
                <a:latin typeface="Comic Sans MS" panose="030F0702030302020204" pitchFamily="66" charset="0"/>
              </a:rPr>
              <a:t/>
            </a:r>
            <a:br>
              <a:rPr lang="en-GB" dirty="0">
                <a:solidFill>
                  <a:srgbClr val="FFFF00"/>
                </a:solidFill>
                <a:latin typeface="Comic Sans MS" panose="030F0702030302020204" pitchFamily="66" charset="0"/>
              </a:rPr>
            </a:br>
            <a:r>
              <a:rPr lang="en-GB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/>
            </a:r>
            <a:br>
              <a:rPr lang="en-GB" dirty="0" smtClean="0">
                <a:solidFill>
                  <a:srgbClr val="FFFF00"/>
                </a:solidFill>
                <a:latin typeface="Comic Sans MS" panose="030F0702030302020204" pitchFamily="66" charset="0"/>
              </a:rPr>
            </a:br>
            <a:r>
              <a:rPr lang="en-GB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/>
            </a:r>
            <a:br>
              <a:rPr lang="en-GB" dirty="0" smtClean="0">
                <a:solidFill>
                  <a:srgbClr val="FFFF00"/>
                </a:solidFill>
                <a:latin typeface="Comic Sans MS" panose="030F0702030302020204" pitchFamily="66" charset="0"/>
              </a:rPr>
            </a:br>
            <a:r>
              <a:rPr lang="en-GB" dirty="0">
                <a:solidFill>
                  <a:srgbClr val="FFFF00"/>
                </a:solidFill>
                <a:latin typeface="Comic Sans MS" panose="030F0702030302020204" pitchFamily="66" charset="0"/>
              </a:rPr>
              <a:t/>
            </a:r>
            <a:br>
              <a:rPr lang="en-GB" dirty="0">
                <a:solidFill>
                  <a:srgbClr val="FFFF00"/>
                </a:solidFill>
                <a:latin typeface="Comic Sans MS" panose="030F0702030302020204" pitchFamily="66" charset="0"/>
              </a:rPr>
            </a:br>
            <a:r>
              <a:rPr lang="en-GB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/>
            </a:r>
            <a:br>
              <a:rPr lang="en-GB" dirty="0" smtClean="0">
                <a:solidFill>
                  <a:srgbClr val="FFFF00"/>
                </a:solidFill>
                <a:latin typeface="Comic Sans MS" panose="030F0702030302020204" pitchFamily="66" charset="0"/>
              </a:rPr>
            </a:br>
            <a:r>
              <a:rPr lang="en-GB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Sharing your learning</a:t>
            </a:r>
            <a:r>
              <a:rPr lang="en-GB" dirty="0">
                <a:solidFill>
                  <a:srgbClr val="FFFF00"/>
                </a:solidFill>
                <a:latin typeface="Comic Sans MS" panose="030F0702030302020204" pitchFamily="66" charset="0"/>
              </a:rPr>
              <a:t/>
            </a:r>
            <a:br>
              <a:rPr lang="en-GB" dirty="0">
                <a:solidFill>
                  <a:srgbClr val="FFFF00"/>
                </a:solidFill>
                <a:latin typeface="Comic Sans MS" panose="030F0702030302020204" pitchFamily="66" charset="0"/>
              </a:rPr>
            </a:br>
            <a:r>
              <a:rPr lang="en-GB" sz="27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/>
            </a:r>
            <a:br>
              <a:rPr lang="en-GB" sz="2700" dirty="0" smtClean="0">
                <a:solidFill>
                  <a:srgbClr val="FFFF00"/>
                </a:solidFill>
                <a:latin typeface="Comic Sans MS" panose="030F0702030302020204" pitchFamily="66" charset="0"/>
              </a:rPr>
            </a:br>
            <a:r>
              <a:rPr lang="en-GB" altLang="en-US" sz="2700" spc="0" dirty="0" smtClean="0">
                <a:ln>
                  <a:noFill/>
                </a:ln>
                <a:solidFill>
                  <a:srgbClr val="FFFF00"/>
                </a:solidFill>
                <a:effectLst/>
                <a:latin typeface="Comic Sans MS" pitchFamily="66" charset="0"/>
              </a:rPr>
              <a:t>What can you share with others?</a:t>
            </a:r>
            <a:br>
              <a:rPr lang="en-GB" altLang="en-US" sz="2700" spc="0" dirty="0" smtClean="0">
                <a:ln>
                  <a:noFill/>
                </a:ln>
                <a:solidFill>
                  <a:srgbClr val="FFFF00"/>
                </a:solidFill>
                <a:effectLst/>
                <a:latin typeface="Comic Sans MS" pitchFamily="66" charset="0"/>
              </a:rPr>
            </a:br>
            <a:r>
              <a:rPr lang="en-GB" altLang="en-US" sz="2700" spc="0" dirty="0" smtClean="0">
                <a:ln>
                  <a:noFill/>
                </a:ln>
                <a:solidFill>
                  <a:srgbClr val="FFFF00"/>
                </a:solidFill>
                <a:effectLst/>
                <a:latin typeface="Comic Sans MS" pitchFamily="66" charset="0"/>
              </a:rPr>
              <a:t>With whom?</a:t>
            </a:r>
            <a:br>
              <a:rPr lang="en-GB" altLang="en-US" sz="2700" spc="0" dirty="0" smtClean="0">
                <a:ln>
                  <a:noFill/>
                </a:ln>
                <a:solidFill>
                  <a:srgbClr val="FFFF00"/>
                </a:solidFill>
                <a:effectLst/>
                <a:latin typeface="Comic Sans MS" pitchFamily="66" charset="0"/>
              </a:rPr>
            </a:br>
            <a:r>
              <a:rPr lang="en-GB" altLang="en-US" sz="2700" spc="0" dirty="0" smtClean="0">
                <a:ln>
                  <a:noFill/>
                </a:ln>
                <a:solidFill>
                  <a:srgbClr val="FFFF00"/>
                </a:solidFill>
                <a:effectLst/>
                <a:latin typeface="Comic Sans MS" pitchFamily="66" charset="0"/>
              </a:rPr>
              <a:t>How do you think you can do that?</a:t>
            </a:r>
            <a:br>
              <a:rPr lang="en-GB" altLang="en-US" sz="2700" spc="0" dirty="0" smtClean="0">
                <a:ln>
                  <a:noFill/>
                </a:ln>
                <a:solidFill>
                  <a:srgbClr val="FFFF00"/>
                </a:solidFill>
                <a:effectLst/>
                <a:latin typeface="Comic Sans MS" pitchFamily="66" charset="0"/>
              </a:rPr>
            </a:br>
            <a:r>
              <a:rPr lang="en-GB" altLang="en-US" sz="2700" spc="0" dirty="0" smtClean="0">
                <a:ln>
                  <a:noFill/>
                </a:ln>
                <a:solidFill>
                  <a:srgbClr val="FFFF00"/>
                </a:solidFill>
                <a:effectLst/>
                <a:latin typeface="Comic Sans MS" pitchFamily="66" charset="0"/>
              </a:rPr>
              <a:t>By When?</a:t>
            </a:r>
            <a:r>
              <a:rPr lang="en-GB" altLang="en-US" sz="2800" spc="0" dirty="0">
                <a:ln>
                  <a:noFill/>
                </a:ln>
                <a:solidFill>
                  <a:srgbClr val="FFFF00"/>
                </a:solidFill>
                <a:effectLst/>
                <a:latin typeface="Comic Sans MS" pitchFamily="66" charset="0"/>
              </a:rPr>
              <a:t/>
            </a:r>
            <a:br>
              <a:rPr lang="en-GB" altLang="en-US" sz="2800" spc="0" dirty="0">
                <a:ln>
                  <a:noFill/>
                </a:ln>
                <a:solidFill>
                  <a:srgbClr val="FFFF00"/>
                </a:solidFill>
                <a:effectLst/>
                <a:latin typeface="Comic Sans MS" pitchFamily="66" charset="0"/>
              </a:rPr>
            </a:br>
            <a:endParaRPr lang="en-GB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26" name="Picture 2" descr="C:\Users\Janice\AppData\Local\Microsoft\Windows\Temporary Internet Files\Content.IE5\ONLJJDPU\MC90039170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099609"/>
            <a:ext cx="1804111" cy="1843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Janice\AppData\Local\Microsoft\Windows\Temporary Internet Files\Content.IE5\SBA1FK8Y\MC91021722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132856"/>
            <a:ext cx="1812341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Janice\AppData\Local\Microsoft\Windows\Temporary Internet Files\Content.IE5\SBA1FK8Y\MC90030433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8060" y="5143889"/>
            <a:ext cx="1805940" cy="1683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Janice\AppData\Local\Microsoft\Windows\Temporary Internet Files\Content.IE5\ONLJJDPU\MC900439347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818009"/>
            <a:ext cx="2651760" cy="2651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4159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2362200"/>
            <a:ext cx="3810000" cy="1905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altLang="en-US" dirty="0" smtClean="0">
                <a:solidFill>
                  <a:srgbClr val="FFFF00"/>
                </a:solidFill>
                <a:latin typeface="Comic Sans MS" pitchFamily="66" charset="0"/>
              </a:rPr>
              <a:t>	You’ve </a:t>
            </a:r>
            <a:r>
              <a:rPr lang="en-GB" altLang="en-US" dirty="0">
                <a:solidFill>
                  <a:srgbClr val="FFFF00"/>
                </a:solidFill>
                <a:latin typeface="Comic Sans MS" pitchFamily="66" charset="0"/>
              </a:rPr>
              <a:t>experienced lots of different things.</a:t>
            </a:r>
            <a:endParaRPr lang="en-US" altLang="en-US" dirty="0">
              <a:solidFill>
                <a:srgbClr val="FFFF00"/>
              </a:solidFill>
              <a:latin typeface="Comic Sans MS" pitchFamily="66" charset="0"/>
            </a:endParaRPr>
          </a:p>
        </p:txBody>
      </p:sp>
      <p:pic>
        <p:nvPicPr>
          <p:cNvPr id="2054" name="Picture 6" descr="C:\WINNT\Profiles\burlej\Application Data\Microsoft\Media Catalog\Downloaded Clips\cl1f\j007877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810000"/>
            <a:ext cx="3581400" cy="233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WINNT\Profiles\burlej\Application Data\Microsoft\Media Catalog\Downloaded Clips\cl1f\j0078812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04800"/>
            <a:ext cx="1920875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1" name="Picture 13" descr="C:\WINNT\Profiles\burlej\Application Data\Microsoft\Media Catalog\Downloaded Clips\cl1f\j0078742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81000"/>
            <a:ext cx="1852613" cy="1687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3" name="Picture 15" descr="C:\Documents and Settings\burlej\Application Data\Microsoft\Media Catalog\Downloaded Clips\cl1f\j0078736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572000"/>
            <a:ext cx="3048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C:\Documents and Settings\burlej\Application Data\Microsoft\Media Catalog\Downloaded Clips\cl1f\j0078842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685800"/>
            <a:ext cx="1514475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9099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533400"/>
            <a:ext cx="5486400" cy="2438400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 sz="3600">
                <a:solidFill>
                  <a:srgbClr val="FFFF00"/>
                </a:solidFill>
                <a:latin typeface="Comic Sans MS" pitchFamily="66" charset="0"/>
              </a:rPr>
              <a:t>   So, it’s time to target what you’re going to do when you get back to work…</a:t>
            </a:r>
          </a:p>
          <a:p>
            <a:pPr>
              <a:buFontTx/>
              <a:buNone/>
            </a:pPr>
            <a:endParaRPr lang="en-US" altLang="en-US" sz="3600">
              <a:solidFill>
                <a:srgbClr val="FFFF00"/>
              </a:solidFill>
              <a:latin typeface="Comic Sans MS" pitchFamily="66" charset="0"/>
            </a:endParaRPr>
          </a:p>
        </p:txBody>
      </p:sp>
      <p:pic>
        <p:nvPicPr>
          <p:cNvPr id="6149" name="Picture 5" descr="C:\WINNT\Profiles\burlej\Application Data\Microsoft\Media Catalog\Downloaded Clips\cl1f\j0078754.wmf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95600" y="2490788"/>
            <a:ext cx="5257800" cy="3406775"/>
          </a:xfrm>
        </p:spPr>
      </p:pic>
    </p:spTree>
    <p:extLst>
      <p:ext uri="{BB962C8B-B14F-4D97-AF65-F5344CB8AC3E}">
        <p14:creationId xmlns:p14="http://schemas.microsoft.com/office/powerpoint/2010/main" val="667449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19600" y="3810000"/>
            <a:ext cx="3962400" cy="1981200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 sz="2800">
                <a:solidFill>
                  <a:srgbClr val="FFFF00"/>
                </a:solidFill>
                <a:latin typeface="Comic Sans MS" pitchFamily="66" charset="0"/>
              </a:rPr>
              <a:t>    …as you’ll have other things to deal with then!</a:t>
            </a:r>
            <a:endParaRPr lang="en-US" altLang="en-US" sz="2800">
              <a:solidFill>
                <a:srgbClr val="FFFF00"/>
              </a:solidFill>
              <a:latin typeface="Comic Sans MS" pitchFamily="66" charset="0"/>
            </a:endParaRPr>
          </a:p>
        </p:txBody>
      </p:sp>
      <p:pic>
        <p:nvPicPr>
          <p:cNvPr id="7174" name="Picture 6" descr="C:\WINNT\Profiles\burlej\Application Data\Microsoft\Media Catalog\Downloaded Clips\cl1f\j0078626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533400"/>
            <a:ext cx="2097088" cy="294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7" name="Picture 9" descr="C:\Documents and Settings\burlej\Application Data\Microsoft\Media Catalog\Downloaded Clips\cl1f\j0078705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657600"/>
            <a:ext cx="2162175" cy="2655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8" name="Picture 10" descr="C:\Documents and Settings\burlej\Application Data\Microsoft\Media Catalog\Downloaded Clips\cl1f\j0078720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81000"/>
            <a:ext cx="2462213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3916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348880"/>
            <a:ext cx="8534400" cy="3747120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 b="1" dirty="0">
                <a:solidFill>
                  <a:srgbClr val="FFFF00"/>
                </a:solidFill>
                <a:latin typeface="Comic Sans MS" pitchFamily="66" charset="0"/>
              </a:rPr>
              <a:t>What</a:t>
            </a:r>
            <a:r>
              <a:rPr lang="en-GB" altLang="en-US" dirty="0">
                <a:solidFill>
                  <a:srgbClr val="FFFF00"/>
                </a:solidFill>
                <a:latin typeface="Comic Sans MS" pitchFamily="66" charset="0"/>
              </a:rPr>
              <a:t> are you going to do as a result of this course?</a:t>
            </a:r>
          </a:p>
          <a:p>
            <a:pPr>
              <a:buFont typeface="Wingdings" pitchFamily="2" charset="2"/>
              <a:buChar char="Ø"/>
            </a:pPr>
            <a:r>
              <a:rPr lang="en-GB" altLang="en-US" sz="2800" dirty="0">
                <a:solidFill>
                  <a:srgbClr val="FFFF00"/>
                </a:solidFill>
                <a:latin typeface="Comic Sans MS" pitchFamily="66" charset="0"/>
              </a:rPr>
              <a:t>What are you ok at?</a:t>
            </a:r>
          </a:p>
          <a:p>
            <a:pPr>
              <a:buFont typeface="Wingdings" pitchFamily="2" charset="2"/>
              <a:buChar char="Ø"/>
            </a:pPr>
            <a:r>
              <a:rPr lang="en-GB" altLang="en-US" sz="2800" dirty="0">
                <a:solidFill>
                  <a:srgbClr val="FFFF00"/>
                </a:solidFill>
                <a:latin typeface="Comic Sans MS" pitchFamily="66" charset="0"/>
              </a:rPr>
              <a:t>What do you think you </a:t>
            </a:r>
            <a:r>
              <a:rPr lang="en-GB" altLang="en-US" sz="2800" dirty="0" smtClean="0">
                <a:solidFill>
                  <a:srgbClr val="FFFF00"/>
                </a:solidFill>
                <a:latin typeface="Comic Sans MS" pitchFamily="66" charset="0"/>
              </a:rPr>
              <a:t>need </a:t>
            </a:r>
            <a:r>
              <a:rPr lang="en-GB" altLang="en-US" sz="2800" dirty="0">
                <a:solidFill>
                  <a:srgbClr val="FFFF00"/>
                </a:solidFill>
                <a:latin typeface="Comic Sans MS" pitchFamily="66" charset="0"/>
              </a:rPr>
              <a:t>to improve at?</a:t>
            </a:r>
          </a:p>
          <a:p>
            <a:pPr>
              <a:buFont typeface="Wingdings" pitchFamily="2" charset="2"/>
              <a:buChar char="Ø"/>
            </a:pPr>
            <a:r>
              <a:rPr lang="en-GB" altLang="en-US" sz="2800" dirty="0">
                <a:solidFill>
                  <a:srgbClr val="FFFF00"/>
                </a:solidFill>
                <a:latin typeface="Comic Sans MS" pitchFamily="66" charset="0"/>
              </a:rPr>
              <a:t>How can you do that</a:t>
            </a:r>
            <a:r>
              <a:rPr lang="en-GB" altLang="en-US" sz="2800" dirty="0" smtClean="0">
                <a:solidFill>
                  <a:srgbClr val="FFFF00"/>
                </a:solidFill>
                <a:latin typeface="Comic Sans MS" pitchFamily="66" charset="0"/>
              </a:rPr>
              <a:t>?</a:t>
            </a:r>
          </a:p>
          <a:p>
            <a:pPr>
              <a:buFontTx/>
              <a:buNone/>
            </a:pPr>
            <a:endParaRPr lang="en-US" altLang="en-US" sz="28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620688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GB" altLang="en-US" dirty="0">
                <a:solidFill>
                  <a:srgbClr val="FFFF00"/>
                </a:solidFill>
                <a:latin typeface="Comic Sans MS" pitchFamily="66" charset="0"/>
              </a:rPr>
              <a:t>Action </a:t>
            </a:r>
            <a:r>
              <a:rPr lang="en-GB" altLang="en-US" dirty="0" smtClean="0">
                <a:solidFill>
                  <a:srgbClr val="FFFF00"/>
                </a:solidFill>
                <a:latin typeface="Comic Sans MS" pitchFamily="66" charset="0"/>
              </a:rPr>
              <a:t>Planning</a:t>
            </a:r>
            <a:br>
              <a:rPr lang="en-GB" altLang="en-US" dirty="0" smtClean="0">
                <a:solidFill>
                  <a:srgbClr val="FFFF00"/>
                </a:solidFill>
                <a:latin typeface="Comic Sans MS" pitchFamily="66" charset="0"/>
              </a:rPr>
            </a:br>
            <a:r>
              <a:rPr lang="en-GB" altLang="en-US" sz="3600" dirty="0" smtClean="0">
                <a:solidFill>
                  <a:srgbClr val="FFFF00"/>
                </a:solidFill>
                <a:latin typeface="Comic Sans MS" pitchFamily="66" charset="0"/>
              </a:rPr>
              <a:t>Further development &amp; learning</a:t>
            </a:r>
            <a:endParaRPr lang="en-US" altLang="en-US" sz="36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4314825" y="2876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9220" name="Picture 4" descr="j007862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3861048"/>
            <a:ext cx="1157600" cy="2486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3520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928204"/>
            <a:ext cx="8229600" cy="4572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GB" altLang="en-US" b="1" dirty="0">
                <a:solidFill>
                  <a:srgbClr val="FFFF00"/>
                </a:solidFill>
                <a:latin typeface="Comic Sans MS" pitchFamily="66" charset="0"/>
              </a:rPr>
              <a:t>When you get back to work…</a:t>
            </a:r>
            <a:endParaRPr lang="en-GB" altLang="en-US" dirty="0">
              <a:solidFill>
                <a:srgbClr val="FFFF00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GB" altLang="en-US" sz="2800" dirty="0">
                <a:solidFill>
                  <a:srgbClr val="FFFF00"/>
                </a:solidFill>
                <a:latin typeface="Comic Sans MS" pitchFamily="66" charset="0"/>
              </a:rPr>
              <a:t>what are you going to do differently?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altLang="en-US" sz="2800" dirty="0">
                <a:solidFill>
                  <a:srgbClr val="FFFF00"/>
                </a:solidFill>
                <a:latin typeface="Comic Sans MS" pitchFamily="66" charset="0"/>
              </a:rPr>
              <a:t>REMEMBER THE LEARNING CYCLE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GB" altLang="en-US" sz="2800" dirty="0">
                <a:solidFill>
                  <a:srgbClr val="FFFF00"/>
                </a:solidFill>
                <a:latin typeface="Comic Sans MS" pitchFamily="66" charset="0"/>
              </a:rPr>
              <a:t>when will  you do it by?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GB" altLang="en-US" sz="2800" dirty="0">
                <a:solidFill>
                  <a:srgbClr val="FFFF00"/>
                </a:solidFill>
                <a:latin typeface="Comic Sans MS" pitchFamily="66" charset="0"/>
              </a:rPr>
              <a:t>what will you need to do it?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altLang="en-US" sz="2800" dirty="0">
                <a:solidFill>
                  <a:srgbClr val="FFFF00"/>
                </a:solidFill>
                <a:latin typeface="Comic Sans MS" pitchFamily="66" charset="0"/>
              </a:rPr>
              <a:t>		more information?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altLang="en-US" sz="2800" dirty="0">
                <a:solidFill>
                  <a:srgbClr val="FFFF00"/>
                </a:solidFill>
                <a:latin typeface="Comic Sans MS" pitchFamily="66" charset="0"/>
              </a:rPr>
              <a:t>		help from someone?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altLang="en-US" sz="2800" dirty="0">
                <a:solidFill>
                  <a:srgbClr val="FFFF00"/>
                </a:solidFill>
                <a:latin typeface="Comic Sans MS" pitchFamily="66" charset="0"/>
              </a:rPr>
              <a:t>		time</a:t>
            </a:r>
            <a:r>
              <a:rPr lang="en-GB" altLang="en-US" sz="2800" dirty="0" smtClean="0">
                <a:solidFill>
                  <a:srgbClr val="FFFF00"/>
                </a:solidFill>
                <a:latin typeface="Comic Sans MS" pitchFamily="66" charset="0"/>
              </a:rPr>
              <a:t>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 altLang="en-US" sz="28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55769" y="476672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GB" altLang="en-US" dirty="0">
                <a:solidFill>
                  <a:srgbClr val="FFFF00"/>
                </a:solidFill>
                <a:latin typeface="Comic Sans MS" pitchFamily="66" charset="0"/>
              </a:rPr>
              <a:t>Action </a:t>
            </a:r>
            <a:r>
              <a:rPr lang="en-GB" altLang="en-US" dirty="0" smtClean="0">
                <a:solidFill>
                  <a:srgbClr val="FFFF00"/>
                </a:solidFill>
                <a:latin typeface="Comic Sans MS" pitchFamily="66" charset="0"/>
              </a:rPr>
              <a:t>Planning</a:t>
            </a:r>
            <a:br>
              <a:rPr lang="en-GB" altLang="en-US" dirty="0" smtClean="0">
                <a:solidFill>
                  <a:srgbClr val="FFFF00"/>
                </a:solidFill>
                <a:latin typeface="Comic Sans MS" pitchFamily="66" charset="0"/>
              </a:rPr>
            </a:br>
            <a:r>
              <a:rPr lang="en-GB" altLang="en-US" sz="3600" dirty="0" smtClean="0">
                <a:solidFill>
                  <a:srgbClr val="FFFF00"/>
                </a:solidFill>
                <a:latin typeface="Comic Sans MS" pitchFamily="66" charset="0"/>
              </a:rPr>
              <a:t>Future Activities</a:t>
            </a:r>
            <a:endParaRPr lang="en-US" altLang="en-US" sz="36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3990975" y="2843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0244" name="Picture 4" descr="j007872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725144"/>
            <a:ext cx="1738313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5386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solidFill>
                  <a:srgbClr val="FFFF00"/>
                </a:solidFill>
                <a:latin typeface="Comic Sans MS" pitchFamily="66" charset="0"/>
              </a:rPr>
              <a:t>Action Planning</a:t>
            </a:r>
            <a:endParaRPr lang="en-US" altLang="en-US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914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GB" altLang="en-US" sz="2800">
                <a:solidFill>
                  <a:srgbClr val="FFFF00"/>
                </a:solidFill>
                <a:latin typeface="Comic Sans MS" pitchFamily="66" charset="0"/>
              </a:rPr>
              <a:t>Set realistic and achievable targets</a:t>
            </a:r>
            <a:endParaRPr lang="en-US" altLang="en-US" sz="280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3867150" y="2971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1268" name="Picture 4" descr="j007875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581400"/>
            <a:ext cx="4114800" cy="266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03229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216</TotalTime>
  <Words>136</Words>
  <Application>Microsoft Office PowerPoint</Application>
  <PresentationFormat>On-screen Show (4:3)</PresentationFormat>
  <Paragraphs>27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Paper</vt:lpstr>
      <vt:lpstr>Learning Cycle</vt:lpstr>
      <vt:lpstr>      Sharing your learning  What can you share with others? With whom? How do you think you can do that? By When? </vt:lpstr>
      <vt:lpstr>PowerPoint Presentation</vt:lpstr>
      <vt:lpstr>PowerPoint Presentation</vt:lpstr>
      <vt:lpstr>PowerPoint Presentation</vt:lpstr>
      <vt:lpstr>Action Planning Further development &amp; learning</vt:lpstr>
      <vt:lpstr>Action Planning Future Activities</vt:lpstr>
      <vt:lpstr>Action Planning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Janice</dc:creator>
  <cp:lastModifiedBy>Janice</cp:lastModifiedBy>
  <cp:revision>7</cp:revision>
  <cp:lastPrinted>2014-05-01T12:14:26Z</cp:lastPrinted>
  <dcterms:created xsi:type="dcterms:W3CDTF">2014-05-01T09:44:53Z</dcterms:created>
  <dcterms:modified xsi:type="dcterms:W3CDTF">2014-05-01T13:21:05Z</dcterms:modified>
</cp:coreProperties>
</file>